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175.jpg" ContentType="image/jpeg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9" r:id="rId3"/>
    <p:sldId id="260" r:id="rId4"/>
    <p:sldId id="306" r:id="rId5"/>
    <p:sldId id="331" r:id="rId6"/>
    <p:sldId id="318" r:id="rId7"/>
    <p:sldId id="266" r:id="rId8"/>
    <p:sldId id="319" r:id="rId9"/>
    <p:sldId id="267" r:id="rId10"/>
    <p:sldId id="333" r:id="rId11"/>
    <p:sldId id="337" r:id="rId12"/>
    <p:sldId id="272" r:id="rId13"/>
    <p:sldId id="275" r:id="rId14"/>
    <p:sldId id="336" r:id="rId15"/>
    <p:sldId id="271" r:id="rId16"/>
    <p:sldId id="273" r:id="rId17"/>
    <p:sldId id="274" r:id="rId18"/>
    <p:sldId id="276" r:id="rId19"/>
    <p:sldId id="279" r:id="rId20"/>
    <p:sldId id="280" r:id="rId21"/>
    <p:sldId id="277" r:id="rId22"/>
    <p:sldId id="278" r:id="rId23"/>
    <p:sldId id="338" r:id="rId24"/>
    <p:sldId id="282" r:id="rId25"/>
    <p:sldId id="322" r:id="rId26"/>
    <p:sldId id="284" r:id="rId27"/>
    <p:sldId id="285" r:id="rId28"/>
    <p:sldId id="339" r:id="rId29"/>
    <p:sldId id="287" r:id="rId30"/>
    <p:sldId id="286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298" r:id="rId39"/>
    <p:sldId id="299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233"/>
    <a:srgbClr val="0066FF"/>
    <a:srgbClr val="F84B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2" autoAdjust="0"/>
    <p:restoredTop sz="84734" autoAdjust="0"/>
  </p:normalViewPr>
  <p:slideViewPr>
    <p:cSldViewPr snapToGrid="0">
      <p:cViewPr varScale="1">
        <p:scale>
          <a:sx n="96" d="100"/>
          <a:sy n="96" d="100"/>
        </p:scale>
        <p:origin x="918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u Xiaokang" userId="99a1255ce56ba1f6" providerId="LiveId" clId="{E3E3005B-5657-4192-936A-0A79C9D41C51}"/>
    <pc:docChg chg="undo redo custSel addSld delSld modSld sldOrd modShowInfo">
      <pc:chgData name="Liu Xiaokang" userId="99a1255ce56ba1f6" providerId="LiveId" clId="{E3E3005B-5657-4192-936A-0A79C9D41C51}" dt="2022-07-06T14:58:32.134" v="2789" actId="20577"/>
      <pc:docMkLst>
        <pc:docMk/>
      </pc:docMkLst>
      <pc:sldChg chg="addSp modSp mod modNotesTx">
        <pc:chgData name="Liu Xiaokang" userId="99a1255ce56ba1f6" providerId="LiveId" clId="{E3E3005B-5657-4192-936A-0A79C9D41C51}" dt="2022-07-06T14:09:51.551" v="2461" actId="20577"/>
        <pc:sldMkLst>
          <pc:docMk/>
          <pc:sldMk cId="37114091" sldId="259"/>
        </pc:sldMkLst>
        <pc:spChg chg="mod">
          <ac:chgData name="Liu Xiaokang" userId="99a1255ce56ba1f6" providerId="LiveId" clId="{E3E3005B-5657-4192-936A-0A79C9D41C51}" dt="2022-07-05T14:43:17.551" v="1190" actId="164"/>
          <ac:spMkLst>
            <pc:docMk/>
            <pc:sldMk cId="37114091" sldId="259"/>
            <ac:spMk id="9" creationId="{00000000-0000-0000-0000-000000000000}"/>
          </ac:spMkLst>
        </pc:spChg>
        <pc:spChg chg="mod">
          <ac:chgData name="Liu Xiaokang" userId="99a1255ce56ba1f6" providerId="LiveId" clId="{E3E3005B-5657-4192-936A-0A79C9D41C51}" dt="2022-07-05T14:43:15.101" v="1189" actId="164"/>
          <ac:spMkLst>
            <pc:docMk/>
            <pc:sldMk cId="37114091" sldId="259"/>
            <ac:spMk id="11" creationId="{00000000-0000-0000-0000-000000000000}"/>
          </ac:spMkLst>
        </pc:spChg>
        <pc:spChg chg="mod">
          <ac:chgData name="Liu Xiaokang" userId="99a1255ce56ba1f6" providerId="LiveId" clId="{E3E3005B-5657-4192-936A-0A79C9D41C51}" dt="2022-07-05T14:04:10.062" v="1169" actId="12788"/>
          <ac:spMkLst>
            <pc:docMk/>
            <pc:sldMk cId="37114091" sldId="259"/>
            <ac:spMk id="12" creationId="{00000000-0000-0000-0000-000000000000}"/>
          </ac:spMkLst>
        </pc:spChg>
        <pc:grpChg chg="add mod">
          <ac:chgData name="Liu Xiaokang" userId="99a1255ce56ba1f6" providerId="LiveId" clId="{E3E3005B-5657-4192-936A-0A79C9D41C51}" dt="2022-07-05T14:46:57.654" v="1591" actId="1038"/>
          <ac:grpSpMkLst>
            <pc:docMk/>
            <pc:sldMk cId="37114091" sldId="259"/>
            <ac:grpSpMk id="2" creationId="{637E5FE9-4968-9B4F-1560-F861FA902F85}"/>
          </ac:grpSpMkLst>
        </pc:grpChg>
        <pc:grpChg chg="add mod">
          <ac:chgData name="Liu Xiaokang" userId="99a1255ce56ba1f6" providerId="LiveId" clId="{E3E3005B-5657-4192-936A-0A79C9D41C51}" dt="2022-07-06T01:57:19.387" v="1716" actId="1076"/>
          <ac:grpSpMkLst>
            <pc:docMk/>
            <pc:sldMk cId="37114091" sldId="259"/>
            <ac:grpSpMk id="5" creationId="{015BA13A-5BDE-222A-69D6-46020D78F6EE}"/>
          </ac:grpSpMkLst>
        </pc:grpChg>
        <pc:grpChg chg="mod">
          <ac:chgData name="Liu Xiaokang" userId="99a1255ce56ba1f6" providerId="LiveId" clId="{E3E3005B-5657-4192-936A-0A79C9D41C51}" dt="2022-07-05T14:42:33.754" v="1188" actId="1076"/>
          <ac:grpSpMkLst>
            <pc:docMk/>
            <pc:sldMk cId="37114091" sldId="259"/>
            <ac:grpSpMk id="32" creationId="{00000000-0000-0000-0000-000000000000}"/>
          </ac:grpSpMkLst>
        </pc:grpChg>
        <pc:picChg chg="mod">
          <ac:chgData name="Liu Xiaokang" userId="99a1255ce56ba1f6" providerId="LiveId" clId="{E3E3005B-5657-4192-936A-0A79C9D41C51}" dt="2022-07-06T01:57:30.379" v="1717" actId="1035"/>
          <ac:picMkLst>
            <pc:docMk/>
            <pc:sldMk cId="37114091" sldId="259"/>
            <ac:picMk id="8" creationId="{00000000-0000-0000-0000-000000000000}"/>
          </ac:picMkLst>
        </pc:picChg>
        <pc:picChg chg="mod">
          <ac:chgData name="Liu Xiaokang" userId="99a1255ce56ba1f6" providerId="LiveId" clId="{E3E3005B-5657-4192-936A-0A79C9D41C51}" dt="2022-07-05T14:43:17.551" v="1190" actId="164"/>
          <ac:picMkLst>
            <pc:docMk/>
            <pc:sldMk cId="37114091" sldId="259"/>
            <ac:picMk id="10" creationId="{D3777542-4A09-4454-A94D-90D815068CED}"/>
          </ac:picMkLst>
        </pc:picChg>
      </pc:sldChg>
      <pc:sldChg chg="modSp mod modNotesTx">
        <pc:chgData name="Liu Xiaokang" userId="99a1255ce56ba1f6" providerId="LiveId" clId="{E3E3005B-5657-4192-936A-0A79C9D41C51}" dt="2022-07-06T14:11:27.348" v="2487" actId="20577"/>
        <pc:sldMkLst>
          <pc:docMk/>
          <pc:sldMk cId="1984455678" sldId="260"/>
        </pc:sldMkLst>
        <pc:spChg chg="mod">
          <ac:chgData name="Liu Xiaokang" userId="99a1255ce56ba1f6" providerId="LiveId" clId="{E3E3005B-5657-4192-936A-0A79C9D41C51}" dt="2022-07-06T14:11:13.862" v="2486"/>
          <ac:spMkLst>
            <pc:docMk/>
            <pc:sldMk cId="1984455678" sldId="260"/>
            <ac:spMk id="30" creationId="{E2F490D3-E85F-F50E-F560-1452840146B2}"/>
          </ac:spMkLst>
        </pc:spChg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1242595603" sldId="261"/>
        </pc:sldMkLst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2301111225" sldId="263"/>
        </pc:sldMkLst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3580131698" sldId="264"/>
        </pc:sldMkLst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1225855282" sldId="265"/>
        </pc:sldMkLst>
      </pc:sldChg>
      <pc:sldChg chg="modNotesTx">
        <pc:chgData name="Liu Xiaokang" userId="99a1255ce56ba1f6" providerId="LiveId" clId="{E3E3005B-5657-4192-936A-0A79C9D41C51}" dt="2022-07-05T13:14:12.050" v="1100" actId="20577"/>
        <pc:sldMkLst>
          <pc:docMk/>
          <pc:sldMk cId="323219188" sldId="266"/>
        </pc:sldMkLst>
      </pc:sldChg>
      <pc:sldChg chg="modSp mod modAnim modNotesTx">
        <pc:chgData name="Liu Xiaokang" userId="99a1255ce56ba1f6" providerId="LiveId" clId="{E3E3005B-5657-4192-936A-0A79C9D41C51}" dt="2022-07-06T14:14:38.647" v="2519" actId="20577"/>
        <pc:sldMkLst>
          <pc:docMk/>
          <pc:sldMk cId="3136871585" sldId="267"/>
        </pc:sldMkLst>
        <pc:spChg chg="mod">
          <ac:chgData name="Liu Xiaokang" userId="99a1255ce56ba1f6" providerId="LiveId" clId="{E3E3005B-5657-4192-936A-0A79C9D41C51}" dt="2022-07-06T02:19:37.177" v="1773" actId="20577"/>
          <ac:spMkLst>
            <pc:docMk/>
            <pc:sldMk cId="3136871585" sldId="267"/>
            <ac:spMk id="12" creationId="{3D19232F-2463-4E5D-A76E-70C6730F9D6D}"/>
          </ac:spMkLst>
        </pc:spChg>
        <pc:spChg chg="mod">
          <ac:chgData name="Liu Xiaokang" userId="99a1255ce56ba1f6" providerId="LiveId" clId="{E3E3005B-5657-4192-936A-0A79C9D41C51}" dt="2022-07-04T16:47:19.565" v="82" actId="1038"/>
          <ac:spMkLst>
            <pc:docMk/>
            <pc:sldMk cId="3136871585" sldId="267"/>
            <ac:spMk id="38" creationId="{3D19232F-2463-4E5D-A76E-70C6730F9D6D}"/>
          </ac:spMkLst>
        </pc:spChg>
        <pc:spChg chg="mod">
          <ac:chgData name="Liu Xiaokang" userId="99a1255ce56ba1f6" providerId="LiveId" clId="{E3E3005B-5657-4192-936A-0A79C9D41C51}" dt="2022-07-04T16:47:19.565" v="82" actId="1038"/>
          <ac:spMkLst>
            <pc:docMk/>
            <pc:sldMk cId="3136871585" sldId="267"/>
            <ac:spMk id="39" creationId="{3D19232F-2463-4E5D-A76E-70C6730F9D6D}"/>
          </ac:spMkLst>
        </pc:spChg>
        <pc:spChg chg="mod">
          <ac:chgData name="Liu Xiaokang" userId="99a1255ce56ba1f6" providerId="LiveId" clId="{E3E3005B-5657-4192-936A-0A79C9D41C51}" dt="2022-07-06T14:14:16.035" v="2513" actId="20577"/>
          <ac:spMkLst>
            <pc:docMk/>
            <pc:sldMk cId="3136871585" sldId="267"/>
            <ac:spMk id="41" creationId="{E2F490D3-E85F-F50E-F560-1452840146B2}"/>
          </ac:spMkLst>
        </pc:spChg>
        <pc:picChg chg="mod">
          <ac:chgData name="Liu Xiaokang" userId="99a1255ce56ba1f6" providerId="LiveId" clId="{E3E3005B-5657-4192-936A-0A79C9D41C51}" dt="2022-07-04T16:47:19.565" v="82" actId="1038"/>
          <ac:picMkLst>
            <pc:docMk/>
            <pc:sldMk cId="3136871585" sldId="267"/>
            <ac:picMk id="35" creationId="{6EFA96A6-FBA4-40D4-904E-1CC33167D1BF}"/>
          </ac:picMkLst>
        </pc:picChg>
        <pc:picChg chg="mod">
          <ac:chgData name="Liu Xiaokang" userId="99a1255ce56ba1f6" providerId="LiveId" clId="{E3E3005B-5657-4192-936A-0A79C9D41C51}" dt="2022-07-04T16:47:19.565" v="82" actId="1038"/>
          <ac:picMkLst>
            <pc:docMk/>
            <pc:sldMk cId="3136871585" sldId="267"/>
            <ac:picMk id="36" creationId="{69606E48-12EC-4BC5-9230-392F4EE1E0E9}"/>
          </ac:picMkLst>
        </pc:picChg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1730966264" sldId="269"/>
        </pc:sldMkLst>
      </pc:sldChg>
      <pc:sldChg chg="modSp mod modNotesTx">
        <pc:chgData name="Liu Xiaokang" userId="99a1255ce56ba1f6" providerId="LiveId" clId="{E3E3005B-5657-4192-936A-0A79C9D41C51}" dt="2022-07-06T14:23:52.046" v="2551" actId="20577"/>
        <pc:sldMkLst>
          <pc:docMk/>
          <pc:sldMk cId="3777726242" sldId="271"/>
        </pc:sldMkLst>
        <pc:spChg chg="mod">
          <ac:chgData name="Liu Xiaokang" userId="99a1255ce56ba1f6" providerId="LiveId" clId="{E3E3005B-5657-4192-936A-0A79C9D41C51}" dt="2022-07-04T18:16:17.627" v="572" actId="20577"/>
          <ac:spMkLst>
            <pc:docMk/>
            <pc:sldMk cId="3777726242" sldId="271"/>
            <ac:spMk id="23" creationId="{40531958-5618-473B-965D-9FEA049E8114}"/>
          </ac:spMkLst>
        </pc:spChg>
        <pc:spChg chg="mod">
          <ac:chgData name="Liu Xiaokang" userId="99a1255ce56ba1f6" providerId="LiveId" clId="{E3E3005B-5657-4192-936A-0A79C9D41C51}" dt="2022-07-04T18:16:44.202" v="604" actId="1038"/>
          <ac:spMkLst>
            <pc:docMk/>
            <pc:sldMk cId="3777726242" sldId="271"/>
            <ac:spMk id="63" creationId="{EE7E83F7-874F-4AE1-AABB-EF915B846A11}"/>
          </ac:spMkLst>
        </pc:spChg>
      </pc:sldChg>
      <pc:sldChg chg="addSp modSp mod ord modAnim modNotesTx">
        <pc:chgData name="Liu Xiaokang" userId="99a1255ce56ba1f6" providerId="LiveId" clId="{E3E3005B-5657-4192-936A-0A79C9D41C51}" dt="2022-07-06T14:21:22.212" v="2544" actId="20577"/>
        <pc:sldMkLst>
          <pc:docMk/>
          <pc:sldMk cId="1347550005" sldId="272"/>
        </pc:sldMkLst>
        <pc:spChg chg="mod">
          <ac:chgData name="Liu Xiaokang" userId="99a1255ce56ba1f6" providerId="LiveId" clId="{E3E3005B-5657-4192-936A-0A79C9D41C51}" dt="2022-07-04T17:47:06.970" v="235" actId="1036"/>
          <ac:spMkLst>
            <pc:docMk/>
            <pc:sldMk cId="1347550005" sldId="272"/>
            <ac:spMk id="24" creationId="{00000000-0000-0000-0000-000000000000}"/>
          </ac:spMkLst>
        </pc:spChg>
        <pc:spChg chg="mod">
          <ac:chgData name="Liu Xiaokang" userId="99a1255ce56ba1f6" providerId="LiveId" clId="{E3E3005B-5657-4192-936A-0A79C9D41C51}" dt="2022-07-04T17:47:06.970" v="235" actId="1036"/>
          <ac:spMkLst>
            <pc:docMk/>
            <pc:sldMk cId="1347550005" sldId="272"/>
            <ac:spMk id="28" creationId="{00000000-0000-0000-0000-000000000000}"/>
          </ac:spMkLst>
        </pc:spChg>
        <pc:spChg chg="mod">
          <ac:chgData name="Liu Xiaokang" userId="99a1255ce56ba1f6" providerId="LiveId" clId="{E3E3005B-5657-4192-936A-0A79C9D41C51}" dt="2022-07-04T17:47:06.970" v="235" actId="1036"/>
          <ac:spMkLst>
            <pc:docMk/>
            <pc:sldMk cId="1347550005" sldId="272"/>
            <ac:spMk id="31" creationId="{00000000-0000-0000-0000-000000000000}"/>
          </ac:spMkLst>
        </pc:spChg>
        <pc:spChg chg="mod">
          <ac:chgData name="Liu Xiaokang" userId="99a1255ce56ba1f6" providerId="LiveId" clId="{E3E3005B-5657-4192-936A-0A79C9D41C51}" dt="2022-07-04T17:47:11.294" v="236" actId="1076"/>
          <ac:spMkLst>
            <pc:docMk/>
            <pc:sldMk cId="1347550005" sldId="272"/>
            <ac:spMk id="32" creationId="{00000000-0000-0000-0000-000000000000}"/>
          </ac:spMkLst>
        </pc:spChg>
        <pc:spChg chg="mod">
          <ac:chgData name="Liu Xiaokang" userId="99a1255ce56ba1f6" providerId="LiveId" clId="{E3E3005B-5657-4192-936A-0A79C9D41C51}" dt="2022-07-04T18:14:47.998" v="540" actId="1076"/>
          <ac:spMkLst>
            <pc:docMk/>
            <pc:sldMk cId="1347550005" sldId="272"/>
            <ac:spMk id="50" creationId="{00000000-0000-0000-0000-000000000000}"/>
          </ac:spMkLst>
        </pc:spChg>
        <pc:spChg chg="mod">
          <ac:chgData name="Liu Xiaokang" userId="99a1255ce56ba1f6" providerId="LiveId" clId="{E3E3005B-5657-4192-936A-0A79C9D41C51}" dt="2022-07-04T17:47:06.970" v="235" actId="1036"/>
          <ac:spMkLst>
            <pc:docMk/>
            <pc:sldMk cId="1347550005" sldId="272"/>
            <ac:spMk id="55" creationId="{00000000-0000-0000-0000-000000000000}"/>
          </ac:spMkLst>
        </pc:spChg>
        <pc:spChg chg="mod">
          <ac:chgData name="Liu Xiaokang" userId="99a1255ce56ba1f6" providerId="LiveId" clId="{E3E3005B-5657-4192-936A-0A79C9D41C51}" dt="2022-07-04T17:56:30.419" v="411" actId="164"/>
          <ac:spMkLst>
            <pc:docMk/>
            <pc:sldMk cId="1347550005" sldId="272"/>
            <ac:spMk id="57" creationId="{00000000-0000-0000-0000-000000000000}"/>
          </ac:spMkLst>
        </pc:spChg>
        <pc:spChg chg="mod">
          <ac:chgData name="Liu Xiaokang" userId="99a1255ce56ba1f6" providerId="LiveId" clId="{E3E3005B-5657-4192-936A-0A79C9D41C51}" dt="2022-07-04T17:56:30.419" v="411" actId="164"/>
          <ac:spMkLst>
            <pc:docMk/>
            <pc:sldMk cId="1347550005" sldId="272"/>
            <ac:spMk id="58" creationId="{00000000-0000-0000-0000-000000000000}"/>
          </ac:spMkLst>
        </pc:spChg>
        <pc:spChg chg="mod">
          <ac:chgData name="Liu Xiaokang" userId="99a1255ce56ba1f6" providerId="LiveId" clId="{E3E3005B-5657-4192-936A-0A79C9D41C51}" dt="2022-07-04T18:14:50.935" v="541" actId="1076"/>
          <ac:spMkLst>
            <pc:docMk/>
            <pc:sldMk cId="1347550005" sldId="272"/>
            <ac:spMk id="59" creationId="{00000000-0000-0000-0000-000000000000}"/>
          </ac:spMkLst>
        </pc:spChg>
        <pc:spChg chg="mod">
          <ac:chgData name="Liu Xiaokang" userId="99a1255ce56ba1f6" providerId="LiveId" clId="{E3E3005B-5657-4192-936A-0A79C9D41C51}" dt="2022-07-04T18:15:15.709" v="556" actId="1037"/>
          <ac:spMkLst>
            <pc:docMk/>
            <pc:sldMk cId="1347550005" sldId="272"/>
            <ac:spMk id="61" creationId="{00000000-0000-0000-0000-000000000000}"/>
          </ac:spMkLst>
        </pc:spChg>
        <pc:spChg chg="mod">
          <ac:chgData name="Liu Xiaokang" userId="99a1255ce56ba1f6" providerId="LiveId" clId="{E3E3005B-5657-4192-936A-0A79C9D41C51}" dt="2022-07-06T02:35:08.651" v="1843" actId="20577"/>
          <ac:spMkLst>
            <pc:docMk/>
            <pc:sldMk cId="1347550005" sldId="272"/>
            <ac:spMk id="73" creationId="{F262E677-4CC6-47E2-87CF-F515E9C01366}"/>
          </ac:spMkLst>
        </pc:spChg>
        <pc:spChg chg="mod">
          <ac:chgData name="Liu Xiaokang" userId="99a1255ce56ba1f6" providerId="LiveId" clId="{E3E3005B-5657-4192-936A-0A79C9D41C51}" dt="2022-07-04T17:04:51.386" v="201" actId="20577"/>
          <ac:spMkLst>
            <pc:docMk/>
            <pc:sldMk cId="1347550005" sldId="272"/>
            <ac:spMk id="105" creationId="{40531958-5618-473B-965D-9FEA049E8114}"/>
          </ac:spMkLst>
        </pc:spChg>
        <pc:spChg chg="mod">
          <ac:chgData name="Liu Xiaokang" userId="99a1255ce56ba1f6" providerId="LiveId" clId="{E3E3005B-5657-4192-936A-0A79C9D41C51}" dt="2022-07-04T17:47:06.970" v="235" actId="1036"/>
          <ac:spMkLst>
            <pc:docMk/>
            <pc:sldMk cId="1347550005" sldId="272"/>
            <ac:spMk id="144" creationId="{00000000-0000-0000-0000-000000000000}"/>
          </ac:spMkLst>
        </pc:spChg>
        <pc:spChg chg="mod">
          <ac:chgData name="Liu Xiaokang" userId="99a1255ce56ba1f6" providerId="LiveId" clId="{E3E3005B-5657-4192-936A-0A79C9D41C51}" dt="2022-07-04T17:47:06.970" v="235" actId="1036"/>
          <ac:spMkLst>
            <pc:docMk/>
            <pc:sldMk cId="1347550005" sldId="272"/>
            <ac:spMk id="145" creationId="{00000000-0000-0000-0000-000000000000}"/>
          </ac:spMkLst>
        </pc:spChg>
        <pc:spChg chg="mod">
          <ac:chgData name="Liu Xiaokang" userId="99a1255ce56ba1f6" providerId="LiveId" clId="{E3E3005B-5657-4192-936A-0A79C9D41C51}" dt="2022-07-04T17:47:06.970" v="235" actId="1036"/>
          <ac:spMkLst>
            <pc:docMk/>
            <pc:sldMk cId="1347550005" sldId="272"/>
            <ac:spMk id="147" creationId="{00000000-0000-0000-0000-000000000000}"/>
          </ac:spMkLst>
        </pc:spChg>
        <pc:spChg chg="mod">
          <ac:chgData name="Liu Xiaokang" userId="99a1255ce56ba1f6" providerId="LiveId" clId="{E3E3005B-5657-4192-936A-0A79C9D41C51}" dt="2022-07-04T17:47:06.970" v="235" actId="1036"/>
          <ac:spMkLst>
            <pc:docMk/>
            <pc:sldMk cId="1347550005" sldId="272"/>
            <ac:spMk id="148" creationId="{00000000-0000-0000-0000-000000000000}"/>
          </ac:spMkLst>
        </pc:spChg>
        <pc:grpChg chg="add mod">
          <ac:chgData name="Liu Xiaokang" userId="99a1255ce56ba1f6" providerId="LiveId" clId="{E3E3005B-5657-4192-936A-0A79C9D41C51}" dt="2022-07-04T18:14:38.802" v="539" actId="14100"/>
          <ac:grpSpMkLst>
            <pc:docMk/>
            <pc:sldMk cId="1347550005" sldId="272"/>
            <ac:grpSpMk id="3" creationId="{2BB841AF-5F20-B895-7770-65B54A0A1E3D}"/>
          </ac:grpSpMkLst>
        </pc:grpChg>
        <pc:grpChg chg="mod">
          <ac:chgData name="Liu Xiaokang" userId="99a1255ce56ba1f6" providerId="LiveId" clId="{E3E3005B-5657-4192-936A-0A79C9D41C51}" dt="2022-07-04T17:46:50.794" v="226" actId="1076"/>
          <ac:grpSpMkLst>
            <pc:docMk/>
            <pc:sldMk cId="1347550005" sldId="272"/>
            <ac:grpSpMk id="35" creationId="{00000000-0000-0000-0000-000000000000}"/>
          </ac:grpSpMkLst>
        </pc:grpChg>
        <pc:grpChg chg="mod">
          <ac:chgData name="Liu Xiaokang" userId="99a1255ce56ba1f6" providerId="LiveId" clId="{E3E3005B-5657-4192-936A-0A79C9D41C51}" dt="2022-07-04T17:46:50.794" v="226" actId="1076"/>
          <ac:grpSpMkLst>
            <pc:docMk/>
            <pc:sldMk cId="1347550005" sldId="272"/>
            <ac:grpSpMk id="107" creationId="{00000000-0000-0000-0000-000000000000}"/>
          </ac:grpSpMkLst>
        </pc:grpChg>
        <pc:picChg chg="mod">
          <ac:chgData name="Liu Xiaokang" userId="99a1255ce56ba1f6" providerId="LiveId" clId="{E3E3005B-5657-4192-936A-0A79C9D41C51}" dt="2022-07-04T18:15:15.709" v="556" actId="1037"/>
          <ac:picMkLst>
            <pc:docMk/>
            <pc:sldMk cId="1347550005" sldId="272"/>
            <ac:picMk id="2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7:47:06.970" v="235" actId="1036"/>
          <ac:picMkLst>
            <pc:docMk/>
            <pc:sldMk cId="1347550005" sldId="272"/>
            <ac:picMk id="20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8:14:47.998" v="540" actId="1076"/>
          <ac:picMkLst>
            <pc:docMk/>
            <pc:sldMk cId="1347550005" sldId="272"/>
            <ac:picMk id="49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7:56:30.419" v="411" actId="164"/>
          <ac:picMkLst>
            <pc:docMk/>
            <pc:sldMk cId="1347550005" sldId="272"/>
            <ac:picMk id="51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7:56:30.419" v="411" actId="164"/>
          <ac:picMkLst>
            <pc:docMk/>
            <pc:sldMk cId="1347550005" sldId="272"/>
            <ac:picMk id="52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7:56:30.419" v="411" actId="164"/>
          <ac:picMkLst>
            <pc:docMk/>
            <pc:sldMk cId="1347550005" sldId="272"/>
            <ac:picMk id="53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7:56:30.419" v="411" actId="164"/>
          <ac:picMkLst>
            <pc:docMk/>
            <pc:sldMk cId="1347550005" sldId="272"/>
            <ac:picMk id="54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7:56:30.419" v="411" actId="164"/>
          <ac:picMkLst>
            <pc:docMk/>
            <pc:sldMk cId="1347550005" sldId="272"/>
            <ac:picMk id="56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7:47:06.970" v="235" actId="1036"/>
          <ac:picMkLst>
            <pc:docMk/>
            <pc:sldMk cId="1347550005" sldId="272"/>
            <ac:picMk id="139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7:47:06.970" v="235" actId="1036"/>
          <ac:picMkLst>
            <pc:docMk/>
            <pc:sldMk cId="1347550005" sldId="272"/>
            <ac:picMk id="140" creationId="{00000000-0000-0000-0000-000000000000}"/>
          </ac:picMkLst>
        </pc:picChg>
        <pc:cxnChg chg="mod">
          <ac:chgData name="Liu Xiaokang" userId="99a1255ce56ba1f6" providerId="LiveId" clId="{E3E3005B-5657-4192-936A-0A79C9D41C51}" dt="2022-07-04T17:47:06.970" v="235" actId="1036"/>
          <ac:cxnSpMkLst>
            <pc:docMk/>
            <pc:sldMk cId="1347550005" sldId="272"/>
            <ac:cxnSpMk id="23" creationId="{00000000-0000-0000-0000-000000000000}"/>
          </ac:cxnSpMkLst>
        </pc:cxnChg>
        <pc:cxnChg chg="mod">
          <ac:chgData name="Liu Xiaokang" userId="99a1255ce56ba1f6" providerId="LiveId" clId="{E3E3005B-5657-4192-936A-0A79C9D41C51}" dt="2022-07-04T17:47:06.970" v="235" actId="1036"/>
          <ac:cxnSpMkLst>
            <pc:docMk/>
            <pc:sldMk cId="1347550005" sldId="272"/>
            <ac:cxnSpMk id="123" creationId="{00000000-0000-0000-0000-000000000000}"/>
          </ac:cxnSpMkLst>
        </pc:cxnChg>
        <pc:cxnChg chg="mod">
          <ac:chgData name="Liu Xiaokang" userId="99a1255ce56ba1f6" providerId="LiveId" clId="{E3E3005B-5657-4192-936A-0A79C9D41C51}" dt="2022-07-04T17:47:06.970" v="235" actId="1036"/>
          <ac:cxnSpMkLst>
            <pc:docMk/>
            <pc:sldMk cId="1347550005" sldId="272"/>
            <ac:cxnSpMk id="141" creationId="{00000000-0000-0000-0000-000000000000}"/>
          </ac:cxnSpMkLst>
        </pc:cxnChg>
      </pc:sldChg>
      <pc:sldChg chg="modAnim modNotesTx">
        <pc:chgData name="Liu Xiaokang" userId="99a1255ce56ba1f6" providerId="LiveId" clId="{E3E3005B-5657-4192-936A-0A79C9D41C51}" dt="2022-07-06T14:28:51.933" v="2565" actId="20577"/>
        <pc:sldMkLst>
          <pc:docMk/>
          <pc:sldMk cId="478681446" sldId="273"/>
        </pc:sldMkLst>
      </pc:sldChg>
      <pc:sldChg chg="modSp mod modNotesTx">
        <pc:chgData name="Liu Xiaokang" userId="99a1255ce56ba1f6" providerId="LiveId" clId="{E3E3005B-5657-4192-936A-0A79C9D41C51}" dt="2022-07-06T02:37:07.999" v="1870"/>
        <pc:sldMkLst>
          <pc:docMk/>
          <pc:sldMk cId="2061855865" sldId="274"/>
        </pc:sldMkLst>
        <pc:spChg chg="mod">
          <ac:chgData name="Liu Xiaokang" userId="99a1255ce56ba1f6" providerId="LiveId" clId="{E3E3005B-5657-4192-936A-0A79C9D41C51}" dt="2022-07-04T18:20:36.879" v="621" actId="1076"/>
          <ac:spMkLst>
            <pc:docMk/>
            <pc:sldMk cId="2061855865" sldId="274"/>
            <ac:spMk id="8" creationId="{00000000-0000-0000-0000-000000000000}"/>
          </ac:spMkLst>
        </pc:spChg>
      </pc:sldChg>
      <pc:sldChg chg="addSp delSp modSp mod ord modAnim modNotesTx">
        <pc:chgData name="Liu Xiaokang" userId="99a1255ce56ba1f6" providerId="LiveId" clId="{E3E3005B-5657-4192-936A-0A79C9D41C51}" dt="2022-07-06T14:22:20.740" v="2548" actId="20577"/>
        <pc:sldMkLst>
          <pc:docMk/>
          <pc:sldMk cId="3288651913" sldId="275"/>
        </pc:sldMkLst>
        <pc:spChg chg="add mod">
          <ac:chgData name="Liu Xiaokang" userId="99a1255ce56ba1f6" providerId="LiveId" clId="{E3E3005B-5657-4192-936A-0A79C9D41C51}" dt="2022-07-04T18:00:56.927" v="493"/>
          <ac:spMkLst>
            <pc:docMk/>
            <pc:sldMk cId="3288651913" sldId="275"/>
            <ac:spMk id="24" creationId="{D016DB56-C148-874D-7C26-12412CA67142}"/>
          </ac:spMkLst>
        </pc:spChg>
        <pc:spChg chg="mod">
          <ac:chgData name="Liu Xiaokang" userId="99a1255ce56ba1f6" providerId="LiveId" clId="{E3E3005B-5657-4192-936A-0A79C9D41C51}" dt="2022-07-04T17:58:31.652" v="449" actId="1076"/>
          <ac:spMkLst>
            <pc:docMk/>
            <pc:sldMk cId="3288651913" sldId="275"/>
            <ac:spMk id="50" creationId="{00000000-0000-0000-0000-000000000000}"/>
          </ac:spMkLst>
        </pc:spChg>
        <pc:spChg chg="mod">
          <ac:chgData name="Liu Xiaokang" userId="99a1255ce56ba1f6" providerId="LiveId" clId="{E3E3005B-5657-4192-936A-0A79C9D41C51}" dt="2022-07-04T17:58:31.652" v="449" actId="1076"/>
          <ac:spMkLst>
            <pc:docMk/>
            <pc:sldMk cId="3288651913" sldId="275"/>
            <ac:spMk id="55" creationId="{00000000-0000-0000-0000-000000000000}"/>
          </ac:spMkLst>
        </pc:spChg>
        <pc:spChg chg="mod">
          <ac:chgData name="Liu Xiaokang" userId="99a1255ce56ba1f6" providerId="LiveId" clId="{E3E3005B-5657-4192-936A-0A79C9D41C51}" dt="2022-07-06T02:30:55.363" v="1834"/>
          <ac:spMkLst>
            <pc:docMk/>
            <pc:sldMk cId="3288651913" sldId="275"/>
            <ac:spMk id="73" creationId="{F262E677-4CC6-47E2-87CF-F515E9C01366}"/>
          </ac:spMkLst>
        </pc:spChg>
        <pc:spChg chg="mod">
          <ac:chgData name="Liu Xiaokang" userId="99a1255ce56ba1f6" providerId="LiveId" clId="{E3E3005B-5657-4192-936A-0A79C9D41C51}" dt="2022-07-04T17:58:31.652" v="449" actId="1076"/>
          <ac:spMkLst>
            <pc:docMk/>
            <pc:sldMk cId="3288651913" sldId="275"/>
            <ac:spMk id="104" creationId="{00000000-0000-0000-0000-000000000000}"/>
          </ac:spMkLst>
        </pc:spChg>
        <pc:spChg chg="del">
          <ac:chgData name="Liu Xiaokang" userId="99a1255ce56ba1f6" providerId="LiveId" clId="{E3E3005B-5657-4192-936A-0A79C9D41C51}" dt="2022-07-04T18:00:56.615" v="492" actId="478"/>
          <ac:spMkLst>
            <pc:docMk/>
            <pc:sldMk cId="3288651913" sldId="275"/>
            <ac:spMk id="105" creationId="{40531958-5618-473B-965D-9FEA049E8114}"/>
          </ac:spMkLst>
        </pc:spChg>
        <pc:spChg chg="mod">
          <ac:chgData name="Liu Xiaokang" userId="99a1255ce56ba1f6" providerId="LiveId" clId="{E3E3005B-5657-4192-936A-0A79C9D41C51}" dt="2022-07-04T17:58:31.652" v="449" actId="1076"/>
          <ac:spMkLst>
            <pc:docMk/>
            <pc:sldMk cId="3288651913" sldId="275"/>
            <ac:spMk id="112" creationId="{00000000-0000-0000-0000-000000000000}"/>
          </ac:spMkLst>
        </pc:spChg>
        <pc:spChg chg="mod">
          <ac:chgData name="Liu Xiaokang" userId="99a1255ce56ba1f6" providerId="LiveId" clId="{E3E3005B-5657-4192-936A-0A79C9D41C51}" dt="2022-07-04T17:58:31.652" v="449" actId="1076"/>
          <ac:spMkLst>
            <pc:docMk/>
            <pc:sldMk cId="3288651913" sldId="275"/>
            <ac:spMk id="115" creationId="{00000000-0000-0000-0000-000000000000}"/>
          </ac:spMkLst>
        </pc:spChg>
        <pc:spChg chg="mod">
          <ac:chgData name="Liu Xiaokang" userId="99a1255ce56ba1f6" providerId="LiveId" clId="{E3E3005B-5657-4192-936A-0A79C9D41C51}" dt="2022-07-04T17:58:31.652" v="449" actId="1076"/>
          <ac:spMkLst>
            <pc:docMk/>
            <pc:sldMk cId="3288651913" sldId="275"/>
            <ac:spMk id="117" creationId="{00000000-0000-0000-0000-000000000000}"/>
          </ac:spMkLst>
        </pc:spChg>
        <pc:picChg chg="mod">
          <ac:chgData name="Liu Xiaokang" userId="99a1255ce56ba1f6" providerId="LiveId" clId="{E3E3005B-5657-4192-936A-0A79C9D41C51}" dt="2022-07-04T17:58:31.652" v="449" actId="1076"/>
          <ac:picMkLst>
            <pc:docMk/>
            <pc:sldMk cId="3288651913" sldId="275"/>
            <ac:picMk id="7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7:58:31.652" v="449" actId="1076"/>
          <ac:picMkLst>
            <pc:docMk/>
            <pc:sldMk cId="3288651913" sldId="275"/>
            <ac:picMk id="8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7:58:31.652" v="449" actId="1076"/>
          <ac:picMkLst>
            <pc:docMk/>
            <pc:sldMk cId="3288651913" sldId="275"/>
            <ac:picMk id="9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7:58:31.652" v="449" actId="1076"/>
          <ac:picMkLst>
            <pc:docMk/>
            <pc:sldMk cId="3288651913" sldId="275"/>
            <ac:picMk id="10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7:58:31.652" v="449" actId="1076"/>
          <ac:picMkLst>
            <pc:docMk/>
            <pc:sldMk cId="3288651913" sldId="275"/>
            <ac:picMk id="62" creationId="{00000000-0000-0000-0000-000000000000}"/>
          </ac:picMkLst>
        </pc:picChg>
        <pc:cxnChg chg="mod">
          <ac:chgData name="Liu Xiaokang" userId="99a1255ce56ba1f6" providerId="LiveId" clId="{E3E3005B-5657-4192-936A-0A79C9D41C51}" dt="2022-07-04T17:58:31.652" v="449" actId="1076"/>
          <ac:cxnSpMkLst>
            <pc:docMk/>
            <pc:sldMk cId="3288651913" sldId="275"/>
            <ac:cxnSpMk id="12" creationId="{00000000-0000-0000-0000-000000000000}"/>
          </ac:cxnSpMkLst>
        </pc:cxnChg>
        <pc:cxnChg chg="mod">
          <ac:chgData name="Liu Xiaokang" userId="99a1255ce56ba1f6" providerId="LiveId" clId="{E3E3005B-5657-4192-936A-0A79C9D41C51}" dt="2022-07-04T17:58:31.652" v="449" actId="1076"/>
          <ac:cxnSpMkLst>
            <pc:docMk/>
            <pc:sldMk cId="3288651913" sldId="275"/>
            <ac:cxnSpMk id="116" creationId="{00000000-0000-0000-0000-000000000000}"/>
          </ac:cxnSpMkLst>
        </pc:cxnChg>
      </pc:sldChg>
      <pc:sldChg chg="modNotesTx">
        <pc:chgData name="Liu Xiaokang" userId="99a1255ce56ba1f6" providerId="LiveId" clId="{E3E3005B-5657-4192-936A-0A79C9D41C51}" dt="2022-07-06T14:31:30.549" v="2585" actId="20577"/>
        <pc:sldMkLst>
          <pc:docMk/>
          <pc:sldMk cId="2067750818" sldId="276"/>
        </pc:sldMkLst>
      </pc:sldChg>
      <pc:sldChg chg="modSp modNotesTx">
        <pc:chgData name="Liu Xiaokang" userId="99a1255ce56ba1f6" providerId="LiveId" clId="{E3E3005B-5657-4192-936A-0A79C9D41C51}" dt="2022-07-06T14:52:20.413" v="2717" actId="20577"/>
        <pc:sldMkLst>
          <pc:docMk/>
          <pc:sldMk cId="1440004090" sldId="277"/>
        </pc:sldMkLst>
        <pc:spChg chg="mod">
          <ac:chgData name="Liu Xiaokang" userId="99a1255ce56ba1f6" providerId="LiveId" clId="{E3E3005B-5657-4192-936A-0A79C9D41C51}" dt="2022-07-06T12:28:59.783" v="2426" actId="20577"/>
          <ac:spMkLst>
            <pc:docMk/>
            <pc:sldMk cId="1440004090" sldId="277"/>
            <ac:spMk id="73" creationId="{F262E677-4CC6-47E2-87CF-F515E9C01366}"/>
          </ac:spMkLst>
        </pc:spChg>
      </pc:sldChg>
      <pc:sldChg chg="modNotesTx">
        <pc:chgData name="Liu Xiaokang" userId="99a1255ce56ba1f6" providerId="LiveId" clId="{E3E3005B-5657-4192-936A-0A79C9D41C51}" dt="2022-07-06T14:55:30.625" v="2768" actId="20577"/>
        <pc:sldMkLst>
          <pc:docMk/>
          <pc:sldMk cId="3699342716" sldId="278"/>
        </pc:sldMkLst>
      </pc:sldChg>
      <pc:sldChg chg="addSp modSp mod ord modAnim modNotesTx">
        <pc:chgData name="Liu Xiaokang" userId="99a1255ce56ba1f6" providerId="LiveId" clId="{E3E3005B-5657-4192-936A-0A79C9D41C51}" dt="2022-07-06T14:32:55.547" v="2600" actId="20577"/>
        <pc:sldMkLst>
          <pc:docMk/>
          <pc:sldMk cId="1624678330" sldId="279"/>
        </pc:sldMkLst>
        <pc:spChg chg="add mod">
          <ac:chgData name="Liu Xiaokang" userId="99a1255ce56ba1f6" providerId="LiveId" clId="{E3E3005B-5657-4192-936A-0A79C9D41C51}" dt="2022-07-06T02:42:29.141" v="1911" actId="164"/>
          <ac:spMkLst>
            <pc:docMk/>
            <pc:sldMk cId="1624678330" sldId="279"/>
            <ac:spMk id="4" creationId="{BE5CE4F6-1EA4-E5CD-3A0F-50248BBD5286}"/>
          </ac:spMkLst>
        </pc:spChg>
        <pc:spChg chg="add mod">
          <ac:chgData name="Liu Xiaokang" userId="99a1255ce56ba1f6" providerId="LiveId" clId="{E3E3005B-5657-4192-936A-0A79C9D41C51}" dt="2022-07-06T02:45:40.211" v="1949" actId="1035"/>
          <ac:spMkLst>
            <pc:docMk/>
            <pc:sldMk cId="1624678330" sldId="279"/>
            <ac:spMk id="99" creationId="{A5CD7D41-97E6-D68E-0E14-F8084EA80D33}"/>
          </ac:spMkLst>
        </pc:spChg>
        <pc:grpChg chg="add mod">
          <ac:chgData name="Liu Xiaokang" userId="99a1255ce56ba1f6" providerId="LiveId" clId="{E3E3005B-5657-4192-936A-0A79C9D41C51}" dt="2022-07-06T02:45:31.488" v="1943" actId="1035"/>
          <ac:grpSpMkLst>
            <pc:docMk/>
            <pc:sldMk cId="1624678330" sldId="279"/>
            <ac:grpSpMk id="6" creationId="{C5238A3B-AA55-8C70-5C16-B89079F636D5}"/>
          </ac:grpSpMkLst>
        </pc:grpChg>
        <pc:cxnChg chg="add mod">
          <ac:chgData name="Liu Xiaokang" userId="99a1255ce56ba1f6" providerId="LiveId" clId="{E3E3005B-5657-4192-936A-0A79C9D41C51}" dt="2022-07-06T02:42:29.141" v="1911" actId="164"/>
          <ac:cxnSpMkLst>
            <pc:docMk/>
            <pc:sldMk cId="1624678330" sldId="279"/>
            <ac:cxnSpMk id="3" creationId="{7B9E6809-042A-0D3A-51FE-E40E4952BB51}"/>
          </ac:cxnSpMkLst>
        </pc:cxnChg>
      </pc:sldChg>
      <pc:sldChg chg="ord modNotesTx">
        <pc:chgData name="Liu Xiaokang" userId="99a1255ce56ba1f6" providerId="LiveId" clId="{E3E3005B-5657-4192-936A-0A79C9D41C51}" dt="2022-07-06T14:51:22.617" v="2698" actId="20577"/>
        <pc:sldMkLst>
          <pc:docMk/>
          <pc:sldMk cId="3057516246" sldId="280"/>
        </pc:sldMkLst>
      </pc:sldChg>
      <pc:sldChg chg="modSp mod modAnim modNotesTx">
        <pc:chgData name="Liu Xiaokang" userId="99a1255ce56ba1f6" providerId="LiveId" clId="{E3E3005B-5657-4192-936A-0A79C9D41C51}" dt="2022-07-06T14:56:26.113" v="2775"/>
        <pc:sldMkLst>
          <pc:docMk/>
          <pc:sldMk cId="3772575783" sldId="282"/>
        </pc:sldMkLst>
        <pc:spChg chg="mod">
          <ac:chgData name="Liu Xiaokang" userId="99a1255ce56ba1f6" providerId="LiveId" clId="{E3E3005B-5657-4192-936A-0A79C9D41C51}" dt="2022-07-06T02:55:13.859" v="2097" actId="1076"/>
          <ac:spMkLst>
            <pc:docMk/>
            <pc:sldMk cId="3772575783" sldId="282"/>
            <ac:spMk id="73" creationId="{F262E677-4CC6-47E2-87CF-F515E9C01366}"/>
          </ac:spMkLst>
        </pc:spChg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1434388220" sldId="283"/>
        </pc:sldMkLst>
      </pc:sldChg>
      <pc:sldChg chg="modNotesTx">
        <pc:chgData name="Liu Xiaokang" userId="99a1255ce56ba1f6" providerId="LiveId" clId="{E3E3005B-5657-4192-936A-0A79C9D41C51}" dt="2022-07-06T14:41:33.913" v="2628" actId="20577"/>
        <pc:sldMkLst>
          <pc:docMk/>
          <pc:sldMk cId="33398408" sldId="284"/>
        </pc:sldMkLst>
      </pc:sldChg>
      <pc:sldChg chg="modNotesTx">
        <pc:chgData name="Liu Xiaokang" userId="99a1255ce56ba1f6" providerId="LiveId" clId="{E3E3005B-5657-4192-936A-0A79C9D41C51}" dt="2022-07-06T02:58:32.011" v="2135" actId="20577"/>
        <pc:sldMkLst>
          <pc:docMk/>
          <pc:sldMk cId="3615731411" sldId="285"/>
        </pc:sldMkLst>
      </pc:sldChg>
      <pc:sldChg chg="addSp modSp mod modNotesTx">
        <pc:chgData name="Liu Xiaokang" userId="99a1255ce56ba1f6" providerId="LiveId" clId="{E3E3005B-5657-4192-936A-0A79C9D41C51}" dt="2022-07-06T14:58:32.134" v="2789" actId="20577"/>
        <pc:sldMkLst>
          <pc:docMk/>
          <pc:sldMk cId="408676808" sldId="286"/>
        </pc:sldMkLst>
        <pc:spChg chg="add mod">
          <ac:chgData name="Liu Xiaokang" userId="99a1255ce56ba1f6" providerId="LiveId" clId="{E3E3005B-5657-4192-936A-0A79C9D41C51}" dt="2022-07-04T18:31:57.758" v="713"/>
          <ac:spMkLst>
            <pc:docMk/>
            <pc:sldMk cId="408676808" sldId="286"/>
            <ac:spMk id="21" creationId="{40531958-5618-473B-965D-9FEA049E8114}"/>
          </ac:spMkLst>
        </pc:spChg>
        <pc:spChg chg="add mod">
          <ac:chgData name="Liu Xiaokang" userId="99a1255ce56ba1f6" providerId="LiveId" clId="{E3E3005B-5657-4192-936A-0A79C9D41C51}" dt="2022-07-05T01:08:19.608" v="870" actId="255"/>
          <ac:spMkLst>
            <pc:docMk/>
            <pc:sldMk cId="408676808" sldId="286"/>
            <ac:spMk id="24" creationId="{2B2E55BE-9240-0357-17DB-90B2512493AD}"/>
          </ac:spMkLst>
        </pc:spChg>
        <pc:spChg chg="add mod">
          <ac:chgData name="Liu Xiaokang" userId="99a1255ce56ba1f6" providerId="LiveId" clId="{E3E3005B-5657-4192-936A-0A79C9D41C51}" dt="2022-07-05T01:08:28.307" v="879" actId="1036"/>
          <ac:spMkLst>
            <pc:docMk/>
            <pc:sldMk cId="408676808" sldId="286"/>
            <ac:spMk id="31" creationId="{4FC70A7C-2156-2E5D-0A62-053B5BAE2F7B}"/>
          </ac:spMkLst>
        </pc:spChg>
        <pc:spChg chg="add mod">
          <ac:chgData name="Liu Xiaokang" userId="99a1255ce56ba1f6" providerId="LiveId" clId="{E3E3005B-5657-4192-936A-0A79C9D41C51}" dt="2022-07-05T01:08:28.307" v="879" actId="1036"/>
          <ac:spMkLst>
            <pc:docMk/>
            <pc:sldMk cId="408676808" sldId="286"/>
            <ac:spMk id="32" creationId="{6FFD4F37-C168-AFBB-0171-98631E5FE11B}"/>
          </ac:spMkLst>
        </pc:spChg>
        <pc:spChg chg="add mod">
          <ac:chgData name="Liu Xiaokang" userId="99a1255ce56ba1f6" providerId="LiveId" clId="{E3E3005B-5657-4192-936A-0A79C9D41C51}" dt="2022-07-05T01:08:28.307" v="879" actId="1036"/>
          <ac:spMkLst>
            <pc:docMk/>
            <pc:sldMk cId="408676808" sldId="286"/>
            <ac:spMk id="33" creationId="{EF5919AC-AA29-F1E7-BB45-FF95F1FE406A}"/>
          </ac:spMkLst>
        </pc:spChg>
        <pc:spChg chg="mod">
          <ac:chgData name="Liu Xiaokang" userId="99a1255ce56ba1f6" providerId="LiveId" clId="{E3E3005B-5657-4192-936A-0A79C9D41C51}" dt="2022-07-04T18:32:10.505" v="717" actId="1076"/>
          <ac:spMkLst>
            <pc:docMk/>
            <pc:sldMk cId="408676808" sldId="286"/>
            <ac:spMk id="106" creationId="{00000000-0000-0000-0000-000000000000}"/>
          </ac:spMkLst>
        </pc:spChg>
        <pc:grpChg chg="mod">
          <ac:chgData name="Liu Xiaokang" userId="99a1255ce56ba1f6" providerId="LiveId" clId="{E3E3005B-5657-4192-936A-0A79C9D41C51}" dt="2022-07-05T01:08:28.307" v="879" actId="1036"/>
          <ac:grpSpMkLst>
            <pc:docMk/>
            <pc:sldMk cId="408676808" sldId="286"/>
            <ac:grpSpMk id="2" creationId="{00000000-0000-0000-0000-000000000000}"/>
          </ac:grpSpMkLst>
        </pc:grpChg>
        <pc:graphicFrameChg chg="mod modGraphic">
          <ac:chgData name="Liu Xiaokang" userId="99a1255ce56ba1f6" providerId="LiveId" clId="{E3E3005B-5657-4192-936A-0A79C9D41C51}" dt="2022-07-05T01:08:28.307" v="879" actId="1036"/>
          <ac:graphicFrameMkLst>
            <pc:docMk/>
            <pc:sldMk cId="408676808" sldId="286"/>
            <ac:graphicFrameMk id="22" creationId="{00000000-0000-0000-0000-000000000000}"/>
          </ac:graphicFrameMkLst>
        </pc:graphicFrameChg>
      </pc:sldChg>
      <pc:sldChg chg="addSp modSp mod modNotesTx">
        <pc:chgData name="Liu Xiaokang" userId="99a1255ce56ba1f6" providerId="LiveId" clId="{E3E3005B-5657-4192-936A-0A79C9D41C51}" dt="2022-07-06T14:57:15.192" v="2780" actId="20577"/>
        <pc:sldMkLst>
          <pc:docMk/>
          <pc:sldMk cId="1695793934" sldId="287"/>
        </pc:sldMkLst>
        <pc:spChg chg="add mod">
          <ac:chgData name="Liu Xiaokang" userId="99a1255ce56ba1f6" providerId="LiveId" clId="{E3E3005B-5657-4192-936A-0A79C9D41C51}" dt="2022-07-05T01:08:40.976" v="880"/>
          <ac:spMkLst>
            <pc:docMk/>
            <pc:sldMk cId="1695793934" sldId="287"/>
            <ac:spMk id="27" creationId="{4C72D571-88F6-A964-6D63-940DDC01A028}"/>
          </ac:spMkLst>
        </pc:spChg>
        <pc:spChg chg="add mod">
          <ac:chgData name="Liu Xiaokang" userId="99a1255ce56ba1f6" providerId="LiveId" clId="{E3E3005B-5657-4192-936A-0A79C9D41C51}" dt="2022-07-05T01:08:58.322" v="883"/>
          <ac:spMkLst>
            <pc:docMk/>
            <pc:sldMk cId="1695793934" sldId="287"/>
            <ac:spMk id="28" creationId="{31C1D841-7051-9CF1-D54C-15AAD92876AE}"/>
          </ac:spMkLst>
        </pc:spChg>
        <pc:spChg chg="add mod">
          <ac:chgData name="Liu Xiaokang" userId="99a1255ce56ba1f6" providerId="LiveId" clId="{E3E3005B-5657-4192-936A-0A79C9D41C51}" dt="2022-07-05T01:08:58.322" v="883"/>
          <ac:spMkLst>
            <pc:docMk/>
            <pc:sldMk cId="1695793934" sldId="287"/>
            <ac:spMk id="29" creationId="{C4A68F0B-7750-5212-C293-6A92E9B0B6CD}"/>
          </ac:spMkLst>
        </pc:spChg>
        <pc:spChg chg="add mod">
          <ac:chgData name="Liu Xiaokang" userId="99a1255ce56ba1f6" providerId="LiveId" clId="{E3E3005B-5657-4192-936A-0A79C9D41C51}" dt="2022-07-05T01:08:58.322" v="883"/>
          <ac:spMkLst>
            <pc:docMk/>
            <pc:sldMk cId="1695793934" sldId="287"/>
            <ac:spMk id="30" creationId="{148CCFA3-66F2-F253-D458-E38B7659F531}"/>
          </ac:spMkLst>
        </pc:spChg>
        <pc:grpChg chg="mod">
          <ac:chgData name="Liu Xiaokang" userId="99a1255ce56ba1f6" providerId="LiveId" clId="{E3E3005B-5657-4192-936A-0A79C9D41C51}" dt="2022-07-05T01:09:32.168" v="900" actId="1036"/>
          <ac:grpSpMkLst>
            <pc:docMk/>
            <pc:sldMk cId="1695793934" sldId="287"/>
            <ac:grpSpMk id="6" creationId="{00000000-0000-0000-0000-000000000000}"/>
          </ac:grpSpMkLst>
        </pc:grpChg>
        <pc:graphicFrameChg chg="mod modGraphic">
          <ac:chgData name="Liu Xiaokang" userId="99a1255ce56ba1f6" providerId="LiveId" clId="{E3E3005B-5657-4192-936A-0A79C9D41C51}" dt="2022-07-05T01:09:48.093" v="902" actId="113"/>
          <ac:graphicFrameMkLst>
            <pc:docMk/>
            <pc:sldMk cId="1695793934" sldId="287"/>
            <ac:graphicFrameMk id="22" creationId="{00000000-0000-0000-0000-000000000000}"/>
          </ac:graphicFrameMkLst>
        </pc:graphicFrameChg>
      </pc:sldChg>
      <pc:sldChg chg="addSp modSp mod modNotesTx">
        <pc:chgData name="Liu Xiaokang" userId="99a1255ce56ba1f6" providerId="LiveId" clId="{E3E3005B-5657-4192-936A-0A79C9D41C51}" dt="2022-07-05T18:28:28.751" v="1645"/>
        <pc:sldMkLst>
          <pc:docMk/>
          <pc:sldMk cId="3921584325" sldId="290"/>
        </pc:sldMkLst>
        <pc:spChg chg="add mod">
          <ac:chgData name="Liu Xiaokang" userId="99a1255ce56ba1f6" providerId="LiveId" clId="{E3E3005B-5657-4192-936A-0A79C9D41C51}" dt="2022-07-05T01:09:59.204" v="903"/>
          <ac:spMkLst>
            <pc:docMk/>
            <pc:sldMk cId="3921584325" sldId="290"/>
            <ac:spMk id="27" creationId="{18FC6DC3-733A-8B9B-86D6-90C63F40D2CE}"/>
          </ac:spMkLst>
        </pc:spChg>
        <pc:spChg chg="add mod">
          <ac:chgData name="Liu Xiaokang" userId="99a1255ce56ba1f6" providerId="LiveId" clId="{E3E3005B-5657-4192-936A-0A79C9D41C51}" dt="2022-07-05T01:09:59.204" v="903"/>
          <ac:spMkLst>
            <pc:docMk/>
            <pc:sldMk cId="3921584325" sldId="290"/>
            <ac:spMk id="28" creationId="{868C831F-8959-98DD-8E0D-1564EBE46E25}"/>
          </ac:spMkLst>
        </pc:spChg>
        <pc:spChg chg="add mod">
          <ac:chgData name="Liu Xiaokang" userId="99a1255ce56ba1f6" providerId="LiveId" clId="{E3E3005B-5657-4192-936A-0A79C9D41C51}" dt="2022-07-05T01:09:59.204" v="903"/>
          <ac:spMkLst>
            <pc:docMk/>
            <pc:sldMk cId="3921584325" sldId="290"/>
            <ac:spMk id="29" creationId="{A1DE26FB-65EE-12F4-D2AF-DEA897717D6A}"/>
          </ac:spMkLst>
        </pc:spChg>
        <pc:spChg chg="add mod">
          <ac:chgData name="Liu Xiaokang" userId="99a1255ce56ba1f6" providerId="LiveId" clId="{E3E3005B-5657-4192-936A-0A79C9D41C51}" dt="2022-07-05T01:12:12.648" v="960" actId="207"/>
          <ac:spMkLst>
            <pc:docMk/>
            <pc:sldMk cId="3921584325" sldId="290"/>
            <ac:spMk id="30" creationId="{C7535DD4-4150-8964-17D6-948AD7E0E89E}"/>
          </ac:spMkLst>
        </pc:spChg>
        <pc:grpChg chg="mod">
          <ac:chgData name="Liu Xiaokang" userId="99a1255ce56ba1f6" providerId="LiveId" clId="{E3E3005B-5657-4192-936A-0A79C9D41C51}" dt="2022-07-05T01:12:19.469" v="962" actId="1038"/>
          <ac:grpSpMkLst>
            <pc:docMk/>
            <pc:sldMk cId="3921584325" sldId="290"/>
            <ac:grpSpMk id="17" creationId="{00000000-0000-0000-0000-000000000000}"/>
          </ac:grpSpMkLst>
        </pc:grpChg>
        <pc:graphicFrameChg chg="mod modGraphic">
          <ac:chgData name="Liu Xiaokang" userId="99a1255ce56ba1f6" providerId="LiveId" clId="{E3E3005B-5657-4192-936A-0A79C9D41C51}" dt="2022-07-05T01:12:19.469" v="962" actId="1038"/>
          <ac:graphicFrameMkLst>
            <pc:docMk/>
            <pc:sldMk cId="3921584325" sldId="290"/>
            <ac:graphicFrameMk id="22" creationId="{00000000-0000-0000-0000-000000000000}"/>
          </ac:graphicFrameMkLst>
        </pc:graphicFrameChg>
        <pc:picChg chg="mod">
          <ac:chgData name="Liu Xiaokang" userId="99a1255ce56ba1f6" providerId="LiveId" clId="{E3E3005B-5657-4192-936A-0A79C9D41C51}" dt="2022-07-05T01:12:19.469" v="962" actId="1038"/>
          <ac:picMkLst>
            <pc:docMk/>
            <pc:sldMk cId="3921584325" sldId="290"/>
            <ac:picMk id="18" creationId="{00000000-0000-0000-0000-000000000000}"/>
          </ac:picMkLst>
        </pc:picChg>
        <pc:picChg chg="mod">
          <ac:chgData name="Liu Xiaokang" userId="99a1255ce56ba1f6" providerId="LiveId" clId="{E3E3005B-5657-4192-936A-0A79C9D41C51}" dt="2022-07-05T01:12:19.469" v="962" actId="1038"/>
          <ac:picMkLst>
            <pc:docMk/>
            <pc:sldMk cId="3921584325" sldId="290"/>
            <ac:picMk id="20" creationId="{00000000-0000-0000-0000-000000000000}"/>
          </ac:picMkLst>
        </pc:picChg>
        <pc:picChg chg="mod">
          <ac:chgData name="Liu Xiaokang" userId="99a1255ce56ba1f6" providerId="LiveId" clId="{E3E3005B-5657-4192-936A-0A79C9D41C51}" dt="2022-07-05T01:12:19.469" v="962" actId="1038"/>
          <ac:picMkLst>
            <pc:docMk/>
            <pc:sldMk cId="3921584325" sldId="290"/>
            <ac:picMk id="21" creationId="{00000000-0000-0000-0000-000000000000}"/>
          </ac:picMkLst>
        </pc:picChg>
        <pc:picChg chg="mod">
          <ac:chgData name="Liu Xiaokang" userId="99a1255ce56ba1f6" providerId="LiveId" clId="{E3E3005B-5657-4192-936A-0A79C9D41C51}" dt="2022-07-05T01:12:19.469" v="962" actId="1038"/>
          <ac:picMkLst>
            <pc:docMk/>
            <pc:sldMk cId="3921584325" sldId="290"/>
            <ac:picMk id="24" creationId="{00000000-0000-0000-0000-000000000000}"/>
          </ac:picMkLst>
        </pc:picChg>
        <pc:picChg chg="mod">
          <ac:chgData name="Liu Xiaokang" userId="99a1255ce56ba1f6" providerId="LiveId" clId="{E3E3005B-5657-4192-936A-0A79C9D41C51}" dt="2022-07-05T01:12:19.469" v="962" actId="1038"/>
          <ac:picMkLst>
            <pc:docMk/>
            <pc:sldMk cId="3921584325" sldId="290"/>
            <ac:picMk id="31" creationId="{00000000-0000-0000-0000-000000000000}"/>
          </ac:picMkLst>
        </pc:picChg>
        <pc:picChg chg="mod">
          <ac:chgData name="Liu Xiaokang" userId="99a1255ce56ba1f6" providerId="LiveId" clId="{E3E3005B-5657-4192-936A-0A79C9D41C51}" dt="2022-07-05T01:12:19.469" v="962" actId="1038"/>
          <ac:picMkLst>
            <pc:docMk/>
            <pc:sldMk cId="3921584325" sldId="290"/>
            <ac:picMk id="32" creationId="{00000000-0000-0000-0000-000000000000}"/>
          </ac:picMkLst>
        </pc:picChg>
        <pc:picChg chg="mod">
          <ac:chgData name="Liu Xiaokang" userId="99a1255ce56ba1f6" providerId="LiveId" clId="{E3E3005B-5657-4192-936A-0A79C9D41C51}" dt="2022-07-05T01:12:19.469" v="962" actId="1038"/>
          <ac:picMkLst>
            <pc:docMk/>
            <pc:sldMk cId="3921584325" sldId="290"/>
            <ac:picMk id="33" creationId="{00000000-0000-0000-0000-000000000000}"/>
          </ac:picMkLst>
        </pc:picChg>
      </pc:sldChg>
      <pc:sldChg chg="modSp mod modNotesTx">
        <pc:chgData name="Liu Xiaokang" userId="99a1255ce56ba1f6" providerId="LiveId" clId="{E3E3005B-5657-4192-936A-0A79C9D41C51}" dt="2022-07-06T03:13:11.942" v="2350" actId="20577"/>
        <pc:sldMkLst>
          <pc:docMk/>
          <pc:sldMk cId="1906058558" sldId="291"/>
        </pc:sldMkLst>
        <pc:spChg chg="mod">
          <ac:chgData name="Liu Xiaokang" userId="99a1255ce56ba1f6" providerId="LiveId" clId="{E3E3005B-5657-4192-936A-0A79C9D41C51}" dt="2022-07-05T01:12:59.848" v="964" actId="1076"/>
          <ac:spMkLst>
            <pc:docMk/>
            <pc:sldMk cId="1906058558" sldId="291"/>
            <ac:spMk id="17" creationId="{B2BB1DFE-A8CD-1343-C32F-070C8C25806D}"/>
          </ac:spMkLst>
        </pc:spChg>
      </pc:sldChg>
      <pc:sldChg chg="addSp delSp modSp del mod modShow">
        <pc:chgData name="Liu Xiaokang" userId="99a1255ce56ba1f6" providerId="LiveId" clId="{E3E3005B-5657-4192-936A-0A79C9D41C51}" dt="2022-07-06T12:32:20.035" v="2428" actId="47"/>
        <pc:sldMkLst>
          <pc:docMk/>
          <pc:sldMk cId="4014136332" sldId="292"/>
        </pc:sldMkLst>
        <pc:spChg chg="add mod">
          <ac:chgData name="Liu Xiaokang" userId="99a1255ce56ba1f6" providerId="LiveId" clId="{E3E3005B-5657-4192-936A-0A79C9D41C51}" dt="2022-07-05T01:13:11.608" v="965"/>
          <ac:spMkLst>
            <pc:docMk/>
            <pc:sldMk cId="4014136332" sldId="292"/>
            <ac:spMk id="21" creationId="{8C3A6777-7EB5-ECF9-D6FC-5B35A56AF0AE}"/>
          </ac:spMkLst>
        </pc:spChg>
        <pc:spChg chg="add mod">
          <ac:chgData name="Liu Xiaokang" userId="99a1255ce56ba1f6" providerId="LiveId" clId="{E3E3005B-5657-4192-936A-0A79C9D41C51}" dt="2022-07-05T01:13:11.608" v="965"/>
          <ac:spMkLst>
            <pc:docMk/>
            <pc:sldMk cId="4014136332" sldId="292"/>
            <ac:spMk id="24" creationId="{98B747BE-6276-3E42-2991-CC6B1DB0B8A0}"/>
          </ac:spMkLst>
        </pc:spChg>
        <pc:spChg chg="add mod">
          <ac:chgData name="Liu Xiaokang" userId="99a1255ce56ba1f6" providerId="LiveId" clId="{E3E3005B-5657-4192-936A-0A79C9D41C51}" dt="2022-07-05T01:13:11.608" v="965"/>
          <ac:spMkLst>
            <pc:docMk/>
            <pc:sldMk cId="4014136332" sldId="292"/>
            <ac:spMk id="31" creationId="{7FD0EC4B-CCE2-777F-9C05-F231D31C455A}"/>
          </ac:spMkLst>
        </pc:spChg>
        <pc:spChg chg="add del">
          <ac:chgData name="Liu Xiaokang" userId="99a1255ce56ba1f6" providerId="LiveId" clId="{E3E3005B-5657-4192-936A-0A79C9D41C51}" dt="2022-07-05T01:38:07.439" v="971" actId="22"/>
          <ac:spMkLst>
            <pc:docMk/>
            <pc:sldMk cId="4014136332" sldId="292"/>
            <ac:spMk id="32" creationId="{9376E1AE-BBB4-96B9-B1A6-8082A138C340}"/>
          </ac:spMkLst>
        </pc:spChg>
        <pc:spChg chg="add mod">
          <ac:chgData name="Liu Xiaokang" userId="99a1255ce56ba1f6" providerId="LiveId" clId="{E3E3005B-5657-4192-936A-0A79C9D41C51}" dt="2022-07-05T01:38:39.263" v="986" actId="255"/>
          <ac:spMkLst>
            <pc:docMk/>
            <pc:sldMk cId="4014136332" sldId="292"/>
            <ac:spMk id="33" creationId="{7E840222-DF60-8205-EC23-0299AA3ADD47}"/>
          </ac:spMkLst>
        </pc:spChg>
        <pc:grpChg chg="mod">
          <ac:chgData name="Liu Xiaokang" userId="99a1255ce56ba1f6" providerId="LiveId" clId="{E3E3005B-5657-4192-936A-0A79C9D41C51}" dt="2022-07-05T01:13:19.282" v="967" actId="1076"/>
          <ac:grpSpMkLst>
            <pc:docMk/>
            <pc:sldMk cId="4014136332" sldId="292"/>
            <ac:grpSpMk id="2" creationId="{00000000-0000-0000-0000-000000000000}"/>
          </ac:grpSpMkLst>
        </pc:grpChg>
        <pc:graphicFrameChg chg="mod modGraphic">
          <ac:chgData name="Liu Xiaokang" userId="99a1255ce56ba1f6" providerId="LiveId" clId="{E3E3005B-5657-4192-936A-0A79C9D41C51}" dt="2022-07-05T01:13:35.042" v="969" actId="14100"/>
          <ac:graphicFrameMkLst>
            <pc:docMk/>
            <pc:sldMk cId="4014136332" sldId="292"/>
            <ac:graphicFrameMk id="22" creationId="{00000000-0000-0000-0000-000000000000}"/>
          </ac:graphicFrameMkLst>
        </pc:graphicFrameChg>
      </pc:sldChg>
      <pc:sldChg chg="modNotesTx">
        <pc:chgData name="Liu Xiaokang" userId="99a1255ce56ba1f6" providerId="LiveId" clId="{E3E3005B-5657-4192-936A-0A79C9D41C51}" dt="2022-07-06T03:13:50.030" v="2351" actId="20577"/>
        <pc:sldMkLst>
          <pc:docMk/>
          <pc:sldMk cId="3251179652" sldId="293"/>
        </pc:sldMkLst>
      </pc:sldChg>
      <pc:sldChg chg="addSp modSp mod modAnim">
        <pc:chgData name="Liu Xiaokang" userId="99a1255ce56ba1f6" providerId="LiveId" clId="{E3E3005B-5657-4192-936A-0A79C9D41C51}" dt="2022-07-05T18:31:42.514" v="1682"/>
        <pc:sldMkLst>
          <pc:docMk/>
          <pc:sldMk cId="3319200672" sldId="294"/>
        </pc:sldMkLst>
        <pc:spChg chg="add mod">
          <ac:chgData name="Liu Xiaokang" userId="99a1255ce56ba1f6" providerId="LiveId" clId="{E3E3005B-5657-4192-936A-0A79C9D41C51}" dt="2022-07-05T18:30:46.108" v="1674" actId="164"/>
          <ac:spMkLst>
            <pc:docMk/>
            <pc:sldMk cId="3319200672" sldId="294"/>
            <ac:spMk id="2" creationId="{C4142DE6-BD1E-1EFE-B24A-F517C432BB60}"/>
          </ac:spMkLst>
        </pc:spChg>
        <pc:spChg chg="add mod">
          <ac:chgData name="Liu Xiaokang" userId="99a1255ce56ba1f6" providerId="LiveId" clId="{E3E3005B-5657-4192-936A-0A79C9D41C51}" dt="2022-07-05T18:30:46.108" v="1674" actId="164"/>
          <ac:spMkLst>
            <pc:docMk/>
            <pc:sldMk cId="3319200672" sldId="294"/>
            <ac:spMk id="31" creationId="{F608293A-44E1-7598-3690-9D48E374DD36}"/>
          </ac:spMkLst>
        </pc:spChg>
        <pc:grpChg chg="add mod">
          <ac:chgData name="Liu Xiaokang" userId="99a1255ce56ba1f6" providerId="LiveId" clId="{E3E3005B-5657-4192-936A-0A79C9D41C51}" dt="2022-07-05T18:30:50.248" v="1675" actId="164"/>
          <ac:grpSpMkLst>
            <pc:docMk/>
            <pc:sldMk cId="3319200672" sldId="294"/>
            <ac:grpSpMk id="9" creationId="{42E2318B-B7E1-EC9A-431A-AEC4D0B3D1D6}"/>
          </ac:grpSpMkLst>
        </pc:grpChg>
        <pc:grpChg chg="add mod">
          <ac:chgData name="Liu Xiaokang" userId="99a1255ce56ba1f6" providerId="LiveId" clId="{E3E3005B-5657-4192-936A-0A79C9D41C51}" dt="2022-07-05T18:30:50.248" v="1675" actId="164"/>
          <ac:grpSpMkLst>
            <pc:docMk/>
            <pc:sldMk cId="3319200672" sldId="294"/>
            <ac:grpSpMk id="10" creationId="{DEE0752E-AD08-165D-6235-7A02CA8C1456}"/>
          </ac:grpSpMkLst>
        </pc:grpChg>
        <pc:graphicFrameChg chg="mod">
          <ac:chgData name="Liu Xiaokang" userId="99a1255ce56ba1f6" providerId="LiveId" clId="{E3E3005B-5657-4192-936A-0A79C9D41C51}" dt="2022-07-05T18:30:50.248" v="1675" actId="164"/>
          <ac:graphicFrameMkLst>
            <pc:docMk/>
            <pc:sldMk cId="3319200672" sldId="294"/>
            <ac:graphicFrameMk id="40" creationId="{00000000-0000-0000-0000-000000000000}"/>
          </ac:graphicFrameMkLst>
        </pc:graphicFrameChg>
      </pc:sldChg>
      <pc:sldChg chg="modNotesTx">
        <pc:chgData name="Liu Xiaokang" userId="99a1255ce56ba1f6" providerId="LiveId" clId="{E3E3005B-5657-4192-936A-0A79C9D41C51}" dt="2022-07-06T03:14:02.991" v="2352" actId="20577"/>
        <pc:sldMkLst>
          <pc:docMk/>
          <pc:sldMk cId="2268138238" sldId="295"/>
        </pc:sldMkLst>
      </pc:sldChg>
      <pc:sldChg chg="modNotesTx">
        <pc:chgData name="Liu Xiaokang" userId="99a1255ce56ba1f6" providerId="LiveId" clId="{E3E3005B-5657-4192-936A-0A79C9D41C51}" dt="2022-07-06T03:16:13.317" v="2357"/>
        <pc:sldMkLst>
          <pc:docMk/>
          <pc:sldMk cId="4102352294" sldId="296"/>
        </pc:sldMkLst>
      </pc:sldChg>
      <pc:sldChg chg="modSp modNotesTx">
        <pc:chgData name="Liu Xiaokang" userId="99a1255ce56ba1f6" providerId="LiveId" clId="{E3E3005B-5657-4192-936A-0A79C9D41C51}" dt="2022-07-06T14:43:01.100" v="2629" actId="20577"/>
        <pc:sldMkLst>
          <pc:docMk/>
          <pc:sldMk cId="3702602406" sldId="297"/>
        </pc:sldMkLst>
        <pc:spChg chg="mod">
          <ac:chgData name="Liu Xiaokang" userId="99a1255ce56ba1f6" providerId="LiveId" clId="{E3E3005B-5657-4192-936A-0A79C9D41C51}" dt="2022-07-06T12:40:06.242" v="2435" actId="20577"/>
          <ac:spMkLst>
            <pc:docMk/>
            <pc:sldMk cId="3702602406" sldId="297"/>
            <ac:spMk id="6" creationId="{00000000-0000-0000-0000-000000000000}"/>
          </ac:spMkLst>
        </pc:spChg>
      </pc:sldChg>
      <pc:sldChg chg="modSp modNotesTx">
        <pc:chgData name="Liu Xiaokang" userId="99a1255ce56ba1f6" providerId="LiveId" clId="{E3E3005B-5657-4192-936A-0A79C9D41C51}" dt="2022-07-06T14:44:05.346" v="2656" actId="20577"/>
        <pc:sldMkLst>
          <pc:docMk/>
          <pc:sldMk cId="3367375261" sldId="298"/>
        </pc:sldMkLst>
        <pc:spChg chg="mod">
          <ac:chgData name="Liu Xiaokang" userId="99a1255ce56ba1f6" providerId="LiveId" clId="{E3E3005B-5657-4192-936A-0A79C9D41C51}" dt="2022-07-04T18:34:52.704" v="721" actId="207"/>
          <ac:spMkLst>
            <pc:docMk/>
            <pc:sldMk cId="3367375261" sldId="298"/>
            <ac:spMk id="16" creationId="{F262E677-4CC6-47E2-87CF-F515E9C01366}"/>
          </ac:spMkLst>
        </pc:spChg>
        <pc:spChg chg="mod">
          <ac:chgData name="Liu Xiaokang" userId="99a1255ce56ba1f6" providerId="LiveId" clId="{E3E3005B-5657-4192-936A-0A79C9D41C51}" dt="2022-07-04T18:34:59.236" v="722" actId="207"/>
          <ac:spMkLst>
            <pc:docMk/>
            <pc:sldMk cId="3367375261" sldId="298"/>
            <ac:spMk id="18" creationId="{F262E677-4CC6-47E2-87CF-F515E9C01366}"/>
          </ac:spMkLst>
        </pc:spChg>
      </pc:sldChg>
      <pc:sldChg chg="modNotesTx">
        <pc:chgData name="Liu Xiaokang" userId="99a1255ce56ba1f6" providerId="LiveId" clId="{E3E3005B-5657-4192-936A-0A79C9D41C51}" dt="2022-07-06T03:24:49.809" v="2395" actId="20577"/>
        <pc:sldMkLst>
          <pc:docMk/>
          <pc:sldMk cId="203220415" sldId="299"/>
        </pc:sldMkLst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3961185512" sldId="300"/>
        </pc:sldMkLst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3124850795" sldId="304"/>
        </pc:sldMkLst>
      </pc:sldChg>
      <pc:sldChg chg="modNotesTx">
        <pc:chgData name="Liu Xiaokang" userId="99a1255ce56ba1f6" providerId="LiveId" clId="{E3E3005B-5657-4192-936A-0A79C9D41C51}" dt="2022-07-06T01:59:20.895" v="1740" actId="20577"/>
        <pc:sldMkLst>
          <pc:docMk/>
          <pc:sldMk cId="2257283398" sldId="306"/>
        </pc:sldMkLst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961144132" sldId="307"/>
        </pc:sldMkLst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3756413515" sldId="308"/>
        </pc:sldMkLst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1599198808" sldId="309"/>
        </pc:sldMkLst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383747198" sldId="313"/>
        </pc:sldMkLst>
      </pc:sldChg>
      <pc:sldChg chg="modSp mod modAnim modNotesTx">
        <pc:chgData name="Liu Xiaokang" userId="99a1255ce56ba1f6" providerId="LiveId" clId="{E3E3005B-5657-4192-936A-0A79C9D41C51}" dt="2022-07-06T14:12:57.539" v="2502" actId="20577"/>
        <pc:sldMkLst>
          <pc:docMk/>
          <pc:sldMk cId="2854173959" sldId="318"/>
        </pc:sldMkLst>
        <pc:spChg chg="mod">
          <ac:chgData name="Liu Xiaokang" userId="99a1255ce56ba1f6" providerId="LiveId" clId="{E3E3005B-5657-4192-936A-0A79C9D41C51}" dt="2022-07-06T11:46:55.349" v="2400" actId="20577"/>
          <ac:spMkLst>
            <pc:docMk/>
            <pc:sldMk cId="2854173959" sldId="318"/>
            <ac:spMk id="41" creationId="{F262E677-4CC6-47E2-87CF-F515E9C01366}"/>
          </ac:spMkLst>
        </pc:spChg>
      </pc:sldChg>
      <pc:sldChg chg="modSp mod modAnim modNotesTx">
        <pc:chgData name="Liu Xiaokang" userId="99a1255ce56ba1f6" providerId="LiveId" clId="{E3E3005B-5657-4192-936A-0A79C9D41C51}" dt="2022-07-06T14:13:55.146" v="2505" actId="20577"/>
        <pc:sldMkLst>
          <pc:docMk/>
          <pc:sldMk cId="2013828862" sldId="319"/>
        </pc:sldMkLst>
        <pc:spChg chg="mod">
          <ac:chgData name="Liu Xiaokang" userId="99a1255ce56ba1f6" providerId="LiveId" clId="{E3E3005B-5657-4192-936A-0A79C9D41C51}" dt="2022-07-06T02:23:27.007" v="1791" actId="1076"/>
          <ac:spMkLst>
            <pc:docMk/>
            <pc:sldMk cId="2013828862" sldId="319"/>
            <ac:spMk id="19" creationId="{E2F490D3-E85F-F50E-F560-1452840146B2}"/>
          </ac:spMkLst>
        </pc:spChg>
      </pc:sldChg>
      <pc:sldChg chg="del">
        <pc:chgData name="Liu Xiaokang" userId="99a1255ce56ba1f6" providerId="LiveId" clId="{E3E3005B-5657-4192-936A-0A79C9D41C51}" dt="2022-07-05T01:39:57.362" v="988" actId="47"/>
        <pc:sldMkLst>
          <pc:docMk/>
          <pc:sldMk cId="3464810185" sldId="320"/>
        </pc:sldMkLst>
      </pc:sldChg>
      <pc:sldChg chg="addSp delSp modSp mod ord modNotesTx">
        <pc:chgData name="Liu Xiaokang" userId="99a1255ce56ba1f6" providerId="LiveId" clId="{E3E3005B-5657-4192-936A-0A79C9D41C51}" dt="2022-07-06T02:57:03.511" v="2119" actId="20577"/>
        <pc:sldMkLst>
          <pc:docMk/>
          <pc:sldMk cId="1826353254" sldId="322"/>
        </pc:sldMkLst>
        <pc:spChg chg="del mod">
          <ac:chgData name="Liu Xiaokang" userId="99a1255ce56ba1f6" providerId="LiveId" clId="{E3E3005B-5657-4192-936A-0A79C9D41C51}" dt="2022-07-04T18:31:05.608" v="710" actId="478"/>
          <ac:spMkLst>
            <pc:docMk/>
            <pc:sldMk cId="1826353254" sldId="322"/>
            <ac:spMk id="23" creationId="{40531958-5618-473B-965D-9FEA049E8114}"/>
          </ac:spMkLst>
        </pc:spChg>
        <pc:spChg chg="add del mod">
          <ac:chgData name="Liu Xiaokang" userId="99a1255ce56ba1f6" providerId="LiveId" clId="{E3E3005B-5657-4192-936A-0A79C9D41C51}" dt="2022-07-04T18:25:27.959" v="655" actId="478"/>
          <ac:spMkLst>
            <pc:docMk/>
            <pc:sldMk cId="1826353254" sldId="322"/>
            <ac:spMk id="45" creationId="{A5054C94-6567-D2D7-2BB5-5E17C03E481D}"/>
          </ac:spMkLst>
        </pc:spChg>
        <pc:spChg chg="add mod">
          <ac:chgData name="Liu Xiaokang" userId="99a1255ce56ba1f6" providerId="LiveId" clId="{E3E3005B-5657-4192-936A-0A79C9D41C51}" dt="2022-07-04T18:28:23.250" v="690" actId="1076"/>
          <ac:spMkLst>
            <pc:docMk/>
            <pc:sldMk cId="1826353254" sldId="322"/>
            <ac:spMk id="52" creationId="{E2E5C386-73A1-21A5-885F-1BB2DF9FF921}"/>
          </ac:spMkLst>
        </pc:spChg>
        <pc:spChg chg="add mod">
          <ac:chgData name="Liu Xiaokang" userId="99a1255ce56ba1f6" providerId="LiveId" clId="{E3E3005B-5657-4192-936A-0A79C9D41C51}" dt="2022-07-04T18:31:05.897" v="711"/>
          <ac:spMkLst>
            <pc:docMk/>
            <pc:sldMk cId="1826353254" sldId="322"/>
            <ac:spMk id="53" creationId="{5440380D-9E1F-B5C8-C2EC-F19EB2861904}"/>
          </ac:spMkLst>
        </pc:spChg>
        <pc:spChg chg="del mod">
          <ac:chgData name="Liu Xiaokang" userId="99a1255ce56ba1f6" providerId="LiveId" clId="{E3E3005B-5657-4192-936A-0A79C9D41C51}" dt="2022-07-04T18:29:12.902" v="695"/>
          <ac:spMkLst>
            <pc:docMk/>
            <pc:sldMk cId="1826353254" sldId="322"/>
            <ac:spMk id="144" creationId="{2B48BFDB-C0B7-4D98-8A96-6490F14CD570}"/>
          </ac:spMkLst>
        </pc:spChg>
        <pc:spChg chg="mod">
          <ac:chgData name="Liu Xiaokang" userId="99a1255ce56ba1f6" providerId="LiveId" clId="{E3E3005B-5657-4192-936A-0A79C9D41C51}" dt="2022-07-04T18:24:03.315" v="635" actId="1076"/>
          <ac:spMkLst>
            <pc:docMk/>
            <pc:sldMk cId="1826353254" sldId="322"/>
            <ac:spMk id="177" creationId="{92B7553C-19CA-4442-BC5E-62E87C0E7FB7}"/>
          </ac:spMkLst>
        </pc:spChg>
        <pc:spChg chg="mod">
          <ac:chgData name="Liu Xiaokang" userId="99a1255ce56ba1f6" providerId="LiveId" clId="{E3E3005B-5657-4192-936A-0A79C9D41C51}" dt="2022-07-04T18:24:58.935" v="647" actId="1076"/>
          <ac:spMkLst>
            <pc:docMk/>
            <pc:sldMk cId="1826353254" sldId="322"/>
            <ac:spMk id="178" creationId="{92B7553C-19CA-4442-BC5E-62E87C0E7FB7}"/>
          </ac:spMkLst>
        </pc:spChg>
        <pc:spChg chg="mod">
          <ac:chgData name="Liu Xiaokang" userId="99a1255ce56ba1f6" providerId="LiveId" clId="{E3E3005B-5657-4192-936A-0A79C9D41C51}" dt="2022-07-04T18:24:03.315" v="635" actId="1076"/>
          <ac:spMkLst>
            <pc:docMk/>
            <pc:sldMk cId="1826353254" sldId="322"/>
            <ac:spMk id="181" creationId="{C4EC0E9F-357F-472D-AC5B-7A97D7CC4B19}"/>
          </ac:spMkLst>
        </pc:spChg>
        <pc:spChg chg="mod">
          <ac:chgData name="Liu Xiaokang" userId="99a1255ce56ba1f6" providerId="LiveId" clId="{E3E3005B-5657-4192-936A-0A79C9D41C51}" dt="2022-07-04T18:23:52.783" v="632" actId="1076"/>
          <ac:spMkLst>
            <pc:docMk/>
            <pc:sldMk cId="1826353254" sldId="322"/>
            <ac:spMk id="184" creationId="{5F7D1C3A-EB44-4C0B-8256-FBBB0C976417}"/>
          </ac:spMkLst>
        </pc:spChg>
        <pc:spChg chg="del mod">
          <ac:chgData name="Liu Xiaokang" userId="99a1255ce56ba1f6" providerId="LiveId" clId="{E3E3005B-5657-4192-936A-0A79C9D41C51}" dt="2022-07-04T18:25:26.878" v="654" actId="478"/>
          <ac:spMkLst>
            <pc:docMk/>
            <pc:sldMk cId="1826353254" sldId="322"/>
            <ac:spMk id="185" creationId="{5F7D1C3A-EB44-4C0B-8256-FBBB0C976417}"/>
          </ac:spMkLst>
        </pc:spChg>
        <pc:spChg chg="del">
          <ac:chgData name="Liu Xiaokang" userId="99a1255ce56ba1f6" providerId="LiveId" clId="{E3E3005B-5657-4192-936A-0A79C9D41C51}" dt="2022-07-04T18:24:38.060" v="642" actId="478"/>
          <ac:spMkLst>
            <pc:docMk/>
            <pc:sldMk cId="1826353254" sldId="322"/>
            <ac:spMk id="186" creationId="{5F7D1C3A-EB44-4C0B-8256-FBBB0C976417}"/>
          </ac:spMkLst>
        </pc:spChg>
        <pc:grpChg chg="mod">
          <ac:chgData name="Liu Xiaokang" userId="99a1255ce56ba1f6" providerId="LiveId" clId="{E3E3005B-5657-4192-936A-0A79C9D41C51}" dt="2022-07-04T18:25:41.695" v="658" actId="1076"/>
          <ac:grpSpMkLst>
            <pc:docMk/>
            <pc:sldMk cId="1826353254" sldId="322"/>
            <ac:grpSpMk id="10" creationId="{B60682EF-04D9-A3DA-B8AC-C17EBBDEC536}"/>
          </ac:grpSpMkLst>
        </pc:grpChg>
        <pc:grpChg chg="mod">
          <ac:chgData name="Liu Xiaokang" userId="99a1255ce56ba1f6" providerId="LiveId" clId="{E3E3005B-5657-4192-936A-0A79C9D41C51}" dt="2022-07-04T18:24:03.315" v="635" actId="1076"/>
          <ac:grpSpMkLst>
            <pc:docMk/>
            <pc:sldMk cId="1826353254" sldId="322"/>
            <ac:grpSpMk id="100" creationId="{00000000-0000-0000-0000-000000000000}"/>
          </ac:grpSpMkLst>
        </pc:grpChg>
        <pc:grpChg chg="mod">
          <ac:chgData name="Liu Xiaokang" userId="99a1255ce56ba1f6" providerId="LiveId" clId="{E3E3005B-5657-4192-936A-0A79C9D41C51}" dt="2022-07-04T18:23:47.453" v="631" actId="1076"/>
          <ac:grpSpMkLst>
            <pc:docMk/>
            <pc:sldMk cId="1826353254" sldId="322"/>
            <ac:grpSpMk id="204" creationId="{00000000-0000-0000-0000-000000000000}"/>
          </ac:grpSpMkLst>
        </pc:grpChg>
        <pc:picChg chg="mod">
          <ac:chgData name="Liu Xiaokang" userId="99a1255ce56ba1f6" providerId="LiveId" clId="{E3E3005B-5657-4192-936A-0A79C9D41C51}" dt="2022-07-04T18:24:03.315" v="635" actId="1076"/>
          <ac:picMkLst>
            <pc:docMk/>
            <pc:sldMk cId="1826353254" sldId="322"/>
            <ac:picMk id="138" creationId="{00000000-0000-0000-0000-000000000000}"/>
          </ac:picMkLst>
        </pc:picChg>
        <pc:cxnChg chg="add mod">
          <ac:chgData name="Liu Xiaokang" userId="99a1255ce56ba1f6" providerId="LiveId" clId="{E3E3005B-5657-4192-936A-0A79C9D41C51}" dt="2022-07-04T18:26:56.415" v="669" actId="692"/>
          <ac:cxnSpMkLst>
            <pc:docMk/>
            <pc:sldMk cId="1826353254" sldId="322"/>
            <ac:cxnSpMk id="4" creationId="{E5AC29C7-18D8-8B46-9263-EA3C4D81C225}"/>
          </ac:cxnSpMkLst>
        </pc:cxnChg>
        <pc:cxnChg chg="add mod">
          <ac:chgData name="Liu Xiaokang" userId="99a1255ce56ba1f6" providerId="LiveId" clId="{E3E3005B-5657-4192-936A-0A79C9D41C51}" dt="2022-07-04T18:26:56.415" v="669" actId="692"/>
          <ac:cxnSpMkLst>
            <pc:docMk/>
            <pc:sldMk cId="1826353254" sldId="322"/>
            <ac:cxnSpMk id="48" creationId="{0C4568F8-0EB8-D5BA-56B7-7058AEEA5A98}"/>
          </ac:cxnSpMkLst>
        </pc:cxnChg>
      </pc:sldChg>
      <pc:sldChg chg="del">
        <pc:chgData name="Liu Xiaokang" userId="99a1255ce56ba1f6" providerId="LiveId" clId="{E3E3005B-5657-4192-936A-0A79C9D41C51}" dt="2022-07-04T17:03:59.968" v="192" actId="47"/>
        <pc:sldMkLst>
          <pc:docMk/>
          <pc:sldMk cId="275075119" sldId="324"/>
        </pc:sldMkLst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1996510400" sldId="325"/>
        </pc:sldMkLst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1458736585" sldId="326"/>
        </pc:sldMkLst>
      </pc:sldChg>
      <pc:sldChg chg="del">
        <pc:chgData name="Liu Xiaokang" userId="99a1255ce56ba1f6" providerId="LiveId" clId="{E3E3005B-5657-4192-936A-0A79C9D41C51}" dt="2022-07-05T01:39:55.301" v="987" actId="47"/>
        <pc:sldMkLst>
          <pc:docMk/>
          <pc:sldMk cId="848244108" sldId="327"/>
        </pc:sldMkLst>
      </pc:sldChg>
      <pc:sldChg chg="del">
        <pc:chgData name="Liu Xiaokang" userId="99a1255ce56ba1f6" providerId="LiveId" clId="{E3E3005B-5657-4192-936A-0A79C9D41C51}" dt="2022-07-04T17:03:57.252" v="191" actId="47"/>
        <pc:sldMkLst>
          <pc:docMk/>
          <pc:sldMk cId="3885374811" sldId="329"/>
        </pc:sldMkLst>
      </pc:sldChg>
      <pc:sldChg chg="del">
        <pc:chgData name="Liu Xiaokang" userId="99a1255ce56ba1f6" providerId="LiveId" clId="{E3E3005B-5657-4192-936A-0A79C9D41C51}" dt="2022-07-04T17:03:57.252" v="191" actId="47"/>
        <pc:sldMkLst>
          <pc:docMk/>
          <pc:sldMk cId="2539663199" sldId="330"/>
        </pc:sldMkLst>
      </pc:sldChg>
      <pc:sldChg chg="modSp mod ord modAnim modNotesTx">
        <pc:chgData name="Liu Xiaokang" userId="99a1255ce56ba1f6" providerId="LiveId" clId="{E3E3005B-5657-4192-936A-0A79C9D41C51}" dt="2022-07-06T14:12:30.501" v="2488" actId="20577"/>
        <pc:sldMkLst>
          <pc:docMk/>
          <pc:sldMk cId="2999013714" sldId="331"/>
        </pc:sldMkLst>
        <pc:spChg chg="mod">
          <ac:chgData name="Liu Xiaokang" userId="99a1255ce56ba1f6" providerId="LiveId" clId="{E3E3005B-5657-4192-936A-0A79C9D41C51}" dt="2022-07-05T14:03:05.037" v="1168" actId="20577"/>
          <ac:spMkLst>
            <pc:docMk/>
            <pc:sldMk cId="2999013714" sldId="331"/>
            <ac:spMk id="23" creationId="{DA34E0B9-EBB7-4572-A88F-F7F30C64D64F}"/>
          </ac:spMkLst>
        </pc:spChg>
        <pc:spChg chg="mod">
          <ac:chgData name="Liu Xiaokang" userId="99a1255ce56ba1f6" providerId="LiveId" clId="{E3E3005B-5657-4192-936A-0A79C9D41C51}" dt="2022-07-04T17:54:25.932" v="337" actId="1036"/>
          <ac:spMkLst>
            <pc:docMk/>
            <pc:sldMk cId="2999013714" sldId="331"/>
            <ac:spMk id="65" creationId="{C1836A86-396E-4B66-AF47-51AD48A24F99}"/>
          </ac:spMkLst>
        </pc:spChg>
        <pc:spChg chg="mod">
          <ac:chgData name="Liu Xiaokang" userId="99a1255ce56ba1f6" providerId="LiveId" clId="{E3E3005B-5657-4192-936A-0A79C9D41C51}" dt="2022-07-05T18:21:16.476" v="1593"/>
          <ac:spMkLst>
            <pc:docMk/>
            <pc:sldMk cId="2999013714" sldId="331"/>
            <ac:spMk id="66" creationId="{E2F490D3-E85F-F50E-F560-1452840146B2}"/>
          </ac:spMkLst>
        </pc:spChg>
        <pc:grpChg chg="mod">
          <ac:chgData name="Liu Xiaokang" userId="99a1255ce56ba1f6" providerId="LiveId" clId="{E3E3005B-5657-4192-936A-0A79C9D41C51}" dt="2022-07-04T17:54:25.932" v="337" actId="1036"/>
          <ac:grpSpMkLst>
            <pc:docMk/>
            <pc:sldMk cId="2999013714" sldId="331"/>
            <ac:grpSpMk id="8" creationId="{00000000-0000-0000-0000-000000000000}"/>
          </ac:grpSpMkLst>
        </pc:grpChg>
        <pc:grpChg chg="mod">
          <ac:chgData name="Liu Xiaokang" userId="99a1255ce56ba1f6" providerId="LiveId" clId="{E3E3005B-5657-4192-936A-0A79C9D41C51}" dt="2022-07-04T17:54:25.932" v="337" actId="1036"/>
          <ac:grpSpMkLst>
            <pc:docMk/>
            <pc:sldMk cId="2999013714" sldId="331"/>
            <ac:grpSpMk id="29" creationId="{00000000-0000-0000-0000-000000000000}"/>
          </ac:grpSpMkLst>
        </pc:grpChg>
      </pc:sldChg>
      <pc:sldChg chg="modSp del modAnim">
        <pc:chgData name="Liu Xiaokang" userId="99a1255ce56ba1f6" providerId="LiveId" clId="{E3E3005B-5657-4192-936A-0A79C9D41C51}" dt="2022-07-05T01:40:06.289" v="989" actId="47"/>
        <pc:sldMkLst>
          <pc:docMk/>
          <pc:sldMk cId="3605118165" sldId="332"/>
        </pc:sldMkLst>
        <pc:spChg chg="mod">
          <ac:chgData name="Liu Xiaokang" userId="99a1255ce56ba1f6" providerId="LiveId" clId="{E3E3005B-5657-4192-936A-0A79C9D41C51}" dt="2022-07-04T16:41:42.641" v="56" actId="113"/>
          <ac:spMkLst>
            <pc:docMk/>
            <pc:sldMk cId="3605118165" sldId="332"/>
            <ac:spMk id="41" creationId="{F262E677-4CC6-47E2-87CF-F515E9C01366}"/>
          </ac:spMkLst>
        </pc:spChg>
      </pc:sldChg>
      <pc:sldChg chg="addSp modSp mod modAnim modNotesTx">
        <pc:chgData name="Liu Xiaokang" userId="99a1255ce56ba1f6" providerId="LiveId" clId="{E3E3005B-5657-4192-936A-0A79C9D41C51}" dt="2022-07-05T13:20:58.075" v="1116" actId="20577"/>
        <pc:sldMkLst>
          <pc:docMk/>
          <pc:sldMk cId="3439441325" sldId="333"/>
        </pc:sldMkLst>
        <pc:spChg chg="mod">
          <ac:chgData name="Liu Xiaokang" userId="99a1255ce56ba1f6" providerId="LiveId" clId="{E3E3005B-5657-4192-936A-0A79C9D41C51}" dt="2022-07-04T17:02:40.592" v="190" actId="1036"/>
          <ac:spMkLst>
            <pc:docMk/>
            <pc:sldMk cId="3439441325" sldId="333"/>
            <ac:spMk id="84" creationId="{92B7553C-19CA-4442-BC5E-62E87C0E7FB7}"/>
          </ac:spMkLst>
        </pc:spChg>
        <pc:spChg chg="mod">
          <ac:chgData name="Liu Xiaokang" userId="99a1255ce56ba1f6" providerId="LiveId" clId="{E3E3005B-5657-4192-936A-0A79C9D41C51}" dt="2022-07-04T17:02:40.592" v="190" actId="1036"/>
          <ac:spMkLst>
            <pc:docMk/>
            <pc:sldMk cId="3439441325" sldId="333"/>
            <ac:spMk id="108" creationId="{5F7D1C3A-EB44-4C0B-8256-FBBB0C976417}"/>
          </ac:spMkLst>
        </pc:spChg>
        <pc:spChg chg="mod">
          <ac:chgData name="Liu Xiaokang" userId="99a1255ce56ba1f6" providerId="LiveId" clId="{E3E3005B-5657-4192-936A-0A79C9D41C51}" dt="2022-07-04T17:02:40.592" v="190" actId="1036"/>
          <ac:spMkLst>
            <pc:docMk/>
            <pc:sldMk cId="3439441325" sldId="333"/>
            <ac:spMk id="109" creationId="{C4EC0E9F-357F-472D-AC5B-7A97D7CC4B19}"/>
          </ac:spMkLst>
        </pc:spChg>
        <pc:spChg chg="mod">
          <ac:chgData name="Liu Xiaokang" userId="99a1255ce56ba1f6" providerId="LiveId" clId="{E3E3005B-5657-4192-936A-0A79C9D41C51}" dt="2022-07-04T17:02:40.592" v="190" actId="1036"/>
          <ac:spMkLst>
            <pc:docMk/>
            <pc:sldMk cId="3439441325" sldId="333"/>
            <ac:spMk id="110" creationId="{92B7553C-19CA-4442-BC5E-62E87C0E7FB7}"/>
          </ac:spMkLst>
        </pc:spChg>
        <pc:spChg chg="mod">
          <ac:chgData name="Liu Xiaokang" userId="99a1255ce56ba1f6" providerId="LiveId" clId="{E3E3005B-5657-4192-936A-0A79C9D41C51}" dt="2022-07-04T17:02:40.592" v="190" actId="1036"/>
          <ac:spMkLst>
            <pc:docMk/>
            <pc:sldMk cId="3439441325" sldId="333"/>
            <ac:spMk id="111" creationId="{92B7553C-19CA-4442-BC5E-62E87C0E7FB7}"/>
          </ac:spMkLst>
        </pc:spChg>
        <pc:spChg chg="mod">
          <ac:chgData name="Liu Xiaokang" userId="99a1255ce56ba1f6" providerId="LiveId" clId="{E3E3005B-5657-4192-936A-0A79C9D41C51}" dt="2022-07-04T17:02:40.592" v="190" actId="1036"/>
          <ac:spMkLst>
            <pc:docMk/>
            <pc:sldMk cId="3439441325" sldId="333"/>
            <ac:spMk id="112" creationId="{92B7553C-19CA-4442-BC5E-62E87C0E7FB7}"/>
          </ac:spMkLst>
        </pc:spChg>
        <pc:spChg chg="mod">
          <ac:chgData name="Liu Xiaokang" userId="99a1255ce56ba1f6" providerId="LiveId" clId="{E3E3005B-5657-4192-936A-0A79C9D41C51}" dt="2022-07-04T17:02:40.592" v="190" actId="1036"/>
          <ac:spMkLst>
            <pc:docMk/>
            <pc:sldMk cId="3439441325" sldId="333"/>
            <ac:spMk id="113" creationId="{5F7D1C3A-EB44-4C0B-8256-FBBB0C976417}"/>
          </ac:spMkLst>
        </pc:spChg>
        <pc:spChg chg="mod">
          <ac:chgData name="Liu Xiaokang" userId="99a1255ce56ba1f6" providerId="LiveId" clId="{E3E3005B-5657-4192-936A-0A79C9D41C51}" dt="2022-07-04T17:02:40.592" v="190" actId="1036"/>
          <ac:spMkLst>
            <pc:docMk/>
            <pc:sldMk cId="3439441325" sldId="333"/>
            <ac:spMk id="114" creationId="{5F7D1C3A-EB44-4C0B-8256-FBBB0C976417}"/>
          </ac:spMkLst>
        </pc:spChg>
        <pc:spChg chg="mod">
          <ac:chgData name="Liu Xiaokang" userId="99a1255ce56ba1f6" providerId="LiveId" clId="{E3E3005B-5657-4192-936A-0A79C9D41C51}" dt="2022-07-04T17:02:40.592" v="190" actId="1036"/>
          <ac:spMkLst>
            <pc:docMk/>
            <pc:sldMk cId="3439441325" sldId="333"/>
            <ac:spMk id="115" creationId="{5F7D1C3A-EB44-4C0B-8256-FBBB0C976417}"/>
          </ac:spMkLst>
        </pc:spChg>
        <pc:spChg chg="add mod">
          <ac:chgData name="Liu Xiaokang" userId="99a1255ce56ba1f6" providerId="LiveId" clId="{E3E3005B-5657-4192-936A-0A79C9D41C51}" dt="2022-07-04T17:02:27.868" v="169" actId="20577"/>
          <ac:spMkLst>
            <pc:docMk/>
            <pc:sldMk cId="3439441325" sldId="333"/>
            <ac:spMk id="116" creationId="{DEC17275-5028-4F54-6E4D-D83D157CA991}"/>
          </ac:spMkLst>
        </pc:spChg>
        <pc:grpChg chg="mod">
          <ac:chgData name="Liu Xiaokang" userId="99a1255ce56ba1f6" providerId="LiveId" clId="{E3E3005B-5657-4192-936A-0A79C9D41C51}" dt="2022-07-04T17:02:40.592" v="190" actId="1036"/>
          <ac:grpSpMkLst>
            <pc:docMk/>
            <pc:sldMk cId="3439441325" sldId="333"/>
            <ac:grpSpMk id="4" creationId="{00000000-0000-0000-0000-000000000000}"/>
          </ac:grpSpMkLst>
        </pc:grpChg>
        <pc:grpChg chg="mod">
          <ac:chgData name="Liu Xiaokang" userId="99a1255ce56ba1f6" providerId="LiveId" clId="{E3E3005B-5657-4192-936A-0A79C9D41C51}" dt="2022-07-04T17:02:40.592" v="190" actId="1036"/>
          <ac:grpSpMkLst>
            <pc:docMk/>
            <pc:sldMk cId="3439441325" sldId="333"/>
            <ac:grpSpMk id="6" creationId="{00000000-0000-0000-0000-000000000000}"/>
          </ac:grpSpMkLst>
        </pc:grpChg>
        <pc:grpChg chg="mod">
          <ac:chgData name="Liu Xiaokang" userId="99a1255ce56ba1f6" providerId="LiveId" clId="{E3E3005B-5657-4192-936A-0A79C9D41C51}" dt="2022-07-04T17:02:40.592" v="190" actId="1036"/>
          <ac:grpSpMkLst>
            <pc:docMk/>
            <pc:sldMk cId="3439441325" sldId="333"/>
            <ac:grpSpMk id="7" creationId="{00000000-0000-0000-0000-000000000000}"/>
          </ac:grpSpMkLst>
        </pc:grpChg>
        <pc:grpChg chg="mod">
          <ac:chgData name="Liu Xiaokang" userId="99a1255ce56ba1f6" providerId="LiveId" clId="{E3E3005B-5657-4192-936A-0A79C9D41C51}" dt="2022-07-04T17:02:40.592" v="190" actId="1036"/>
          <ac:grpSpMkLst>
            <pc:docMk/>
            <pc:sldMk cId="3439441325" sldId="333"/>
            <ac:grpSpMk id="201" creationId="{00000000-0000-0000-0000-000000000000}"/>
          </ac:grpSpMkLst>
        </pc:grpChg>
        <pc:picChg chg="mod">
          <ac:chgData name="Liu Xiaokang" userId="99a1255ce56ba1f6" providerId="LiveId" clId="{E3E3005B-5657-4192-936A-0A79C9D41C51}" dt="2022-07-04T17:02:40.592" v="190" actId="1036"/>
          <ac:picMkLst>
            <pc:docMk/>
            <pc:sldMk cId="3439441325" sldId="333"/>
            <ac:picMk id="98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7:02:40.592" v="190" actId="1036"/>
          <ac:picMkLst>
            <pc:docMk/>
            <pc:sldMk cId="3439441325" sldId="333"/>
            <ac:picMk id="138" creationId="{00000000-0000-0000-0000-000000000000}"/>
          </ac:picMkLst>
        </pc:picChg>
      </pc:sldChg>
      <pc:sldChg chg="addSp delSp modSp add del mod">
        <pc:chgData name="Liu Xiaokang" userId="99a1255ce56ba1f6" providerId="LiveId" clId="{E3E3005B-5657-4192-936A-0A79C9D41C51}" dt="2022-07-04T18:17:31.531" v="608" actId="47"/>
        <pc:sldMkLst>
          <pc:docMk/>
          <pc:sldMk cId="2075803578" sldId="334"/>
        </pc:sldMkLst>
        <pc:spChg chg="mod">
          <ac:chgData name="Liu Xiaokang" userId="99a1255ce56ba1f6" providerId="LiveId" clId="{E3E3005B-5657-4192-936A-0A79C9D41C51}" dt="2022-07-04T16:46:04.476" v="69" actId="207"/>
          <ac:spMkLst>
            <pc:docMk/>
            <pc:sldMk cId="2075803578" sldId="334"/>
            <ac:spMk id="3" creationId="{00000000-0000-0000-0000-000000000000}"/>
          </ac:spMkLst>
        </pc:spChg>
        <pc:spChg chg="mod">
          <ac:chgData name="Liu Xiaokang" userId="99a1255ce56ba1f6" providerId="LiveId" clId="{E3E3005B-5657-4192-936A-0A79C9D41C51}" dt="2022-07-04T16:43:09.063" v="60" actId="1582"/>
          <ac:spMkLst>
            <pc:docMk/>
            <pc:sldMk cId="2075803578" sldId="334"/>
            <ac:spMk id="61" creationId="{C4EC0E9F-357F-472D-AC5B-7A97D7CC4B19}"/>
          </ac:spMkLst>
        </pc:spChg>
        <pc:spChg chg="mod">
          <ac:chgData name="Liu Xiaokang" userId="99a1255ce56ba1f6" providerId="LiveId" clId="{E3E3005B-5657-4192-936A-0A79C9D41C51}" dt="2022-07-04T16:43:35.848" v="61" actId="164"/>
          <ac:spMkLst>
            <pc:docMk/>
            <pc:sldMk cId="2075803578" sldId="334"/>
            <ac:spMk id="84" creationId="{92B7553C-19CA-4442-BC5E-62E87C0E7FB7}"/>
          </ac:spMkLst>
        </pc:spChg>
        <pc:spChg chg="mod">
          <ac:chgData name="Liu Xiaokang" userId="99a1255ce56ba1f6" providerId="LiveId" clId="{E3E3005B-5657-4192-936A-0A79C9D41C51}" dt="2022-07-04T16:43:35.848" v="61" actId="164"/>
          <ac:spMkLst>
            <pc:docMk/>
            <pc:sldMk cId="2075803578" sldId="334"/>
            <ac:spMk id="108" creationId="{5F7D1C3A-EB44-4C0B-8256-FBBB0C976417}"/>
          </ac:spMkLst>
        </pc:spChg>
        <pc:spChg chg="mod">
          <ac:chgData name="Liu Xiaokang" userId="99a1255ce56ba1f6" providerId="LiveId" clId="{E3E3005B-5657-4192-936A-0A79C9D41C51}" dt="2022-07-04T16:43:35.848" v="61" actId="164"/>
          <ac:spMkLst>
            <pc:docMk/>
            <pc:sldMk cId="2075803578" sldId="334"/>
            <ac:spMk id="109" creationId="{C4EC0E9F-357F-472D-AC5B-7A97D7CC4B19}"/>
          </ac:spMkLst>
        </pc:spChg>
        <pc:spChg chg="mod">
          <ac:chgData name="Liu Xiaokang" userId="99a1255ce56ba1f6" providerId="LiveId" clId="{E3E3005B-5657-4192-936A-0A79C9D41C51}" dt="2022-07-04T16:43:35.848" v="61" actId="164"/>
          <ac:spMkLst>
            <pc:docMk/>
            <pc:sldMk cId="2075803578" sldId="334"/>
            <ac:spMk id="110" creationId="{92B7553C-19CA-4442-BC5E-62E87C0E7FB7}"/>
          </ac:spMkLst>
        </pc:spChg>
        <pc:spChg chg="mod">
          <ac:chgData name="Liu Xiaokang" userId="99a1255ce56ba1f6" providerId="LiveId" clId="{E3E3005B-5657-4192-936A-0A79C9D41C51}" dt="2022-07-04T16:43:35.848" v="61" actId="164"/>
          <ac:spMkLst>
            <pc:docMk/>
            <pc:sldMk cId="2075803578" sldId="334"/>
            <ac:spMk id="111" creationId="{92B7553C-19CA-4442-BC5E-62E87C0E7FB7}"/>
          </ac:spMkLst>
        </pc:spChg>
        <pc:spChg chg="mod">
          <ac:chgData name="Liu Xiaokang" userId="99a1255ce56ba1f6" providerId="LiveId" clId="{E3E3005B-5657-4192-936A-0A79C9D41C51}" dt="2022-07-04T16:43:35.848" v="61" actId="164"/>
          <ac:spMkLst>
            <pc:docMk/>
            <pc:sldMk cId="2075803578" sldId="334"/>
            <ac:spMk id="114" creationId="{5F7D1C3A-EB44-4C0B-8256-FBBB0C976417}"/>
          </ac:spMkLst>
        </pc:spChg>
        <pc:spChg chg="mod">
          <ac:chgData name="Liu Xiaokang" userId="99a1255ce56ba1f6" providerId="LiveId" clId="{E3E3005B-5657-4192-936A-0A79C9D41C51}" dt="2022-07-04T16:43:35.848" v="61" actId="164"/>
          <ac:spMkLst>
            <pc:docMk/>
            <pc:sldMk cId="2075803578" sldId="334"/>
            <ac:spMk id="115" creationId="{5F7D1C3A-EB44-4C0B-8256-FBBB0C976417}"/>
          </ac:spMkLst>
        </pc:spChg>
        <pc:grpChg chg="add mod">
          <ac:chgData name="Liu Xiaokang" userId="99a1255ce56ba1f6" providerId="LiveId" clId="{E3E3005B-5657-4192-936A-0A79C9D41C51}" dt="2022-07-04T16:43:35.848" v="61" actId="164"/>
          <ac:grpSpMkLst>
            <pc:docMk/>
            <pc:sldMk cId="2075803578" sldId="334"/>
            <ac:grpSpMk id="5" creationId="{62950425-C604-6CBC-4338-4BA22F98FCCB}"/>
          </ac:grpSpMkLst>
        </pc:grpChg>
        <pc:grpChg chg="mod">
          <ac:chgData name="Liu Xiaokang" userId="99a1255ce56ba1f6" providerId="LiveId" clId="{E3E3005B-5657-4192-936A-0A79C9D41C51}" dt="2022-07-04T16:43:35.848" v="61" actId="164"/>
          <ac:grpSpMkLst>
            <pc:docMk/>
            <pc:sldMk cId="2075803578" sldId="334"/>
            <ac:grpSpMk id="6" creationId="{00000000-0000-0000-0000-000000000000}"/>
          </ac:grpSpMkLst>
        </pc:grpChg>
        <pc:grpChg chg="mod">
          <ac:chgData name="Liu Xiaokang" userId="99a1255ce56ba1f6" providerId="LiveId" clId="{E3E3005B-5657-4192-936A-0A79C9D41C51}" dt="2022-07-04T16:43:35.848" v="61" actId="164"/>
          <ac:grpSpMkLst>
            <pc:docMk/>
            <pc:sldMk cId="2075803578" sldId="334"/>
            <ac:grpSpMk id="7" creationId="{00000000-0000-0000-0000-000000000000}"/>
          </ac:grpSpMkLst>
        </pc:grpChg>
        <pc:grpChg chg="mod">
          <ac:chgData name="Liu Xiaokang" userId="99a1255ce56ba1f6" providerId="LiveId" clId="{E3E3005B-5657-4192-936A-0A79C9D41C51}" dt="2022-07-04T16:43:35.848" v="61" actId="164"/>
          <ac:grpSpMkLst>
            <pc:docMk/>
            <pc:sldMk cId="2075803578" sldId="334"/>
            <ac:grpSpMk id="201" creationId="{00000000-0000-0000-0000-000000000000}"/>
          </ac:grpSpMkLst>
        </pc:grpChg>
        <pc:picChg chg="add del mod">
          <ac:chgData name="Liu Xiaokang" userId="99a1255ce56ba1f6" providerId="LiveId" clId="{E3E3005B-5657-4192-936A-0A79C9D41C51}" dt="2022-07-04T16:45:31.215" v="67" actId="478"/>
          <ac:picMkLst>
            <pc:docMk/>
            <pc:sldMk cId="2075803578" sldId="334"/>
            <ac:picMk id="9" creationId="{1930F162-5C72-893C-8212-EB2E2FAE3BA1}"/>
          </ac:picMkLst>
        </pc:picChg>
        <pc:picChg chg="mod">
          <ac:chgData name="Liu Xiaokang" userId="99a1255ce56ba1f6" providerId="LiveId" clId="{E3E3005B-5657-4192-936A-0A79C9D41C51}" dt="2022-07-04T16:43:35.848" v="61" actId="164"/>
          <ac:picMkLst>
            <pc:docMk/>
            <pc:sldMk cId="2075803578" sldId="334"/>
            <ac:picMk id="98" creationId="{00000000-0000-0000-0000-000000000000}"/>
          </ac:picMkLst>
        </pc:picChg>
        <pc:picChg chg="mod">
          <ac:chgData name="Liu Xiaokang" userId="99a1255ce56ba1f6" providerId="LiveId" clId="{E3E3005B-5657-4192-936A-0A79C9D41C51}" dt="2022-07-04T16:43:35.848" v="61" actId="164"/>
          <ac:picMkLst>
            <pc:docMk/>
            <pc:sldMk cId="2075803578" sldId="334"/>
            <ac:picMk id="138" creationId="{00000000-0000-0000-0000-000000000000}"/>
          </ac:picMkLst>
        </pc:picChg>
      </pc:sldChg>
      <pc:sldChg chg="add del">
        <pc:chgData name="Liu Xiaokang" userId="99a1255ce56ba1f6" providerId="LiveId" clId="{E3E3005B-5657-4192-936A-0A79C9D41C51}" dt="2022-07-04T18:17:14.832" v="607" actId="47"/>
        <pc:sldMkLst>
          <pc:docMk/>
          <pc:sldMk cId="67255169" sldId="335"/>
        </pc:sldMkLst>
      </pc:sldChg>
      <pc:sldChg chg="delSp modSp add mod">
        <pc:chgData name="Liu Xiaokang" userId="99a1255ce56ba1f6" providerId="LiveId" clId="{E3E3005B-5657-4192-936A-0A79C9D41C51}" dt="2022-07-05T00:58:42.740" v="735" actId="207"/>
        <pc:sldMkLst>
          <pc:docMk/>
          <pc:sldMk cId="3900558789" sldId="336"/>
        </pc:sldMkLst>
        <pc:spChg chg="mod">
          <ac:chgData name="Liu Xiaokang" userId="99a1255ce56ba1f6" providerId="LiveId" clId="{E3E3005B-5657-4192-936A-0A79C9D41C51}" dt="2022-07-04T18:18:13.396" v="616" actId="1582"/>
          <ac:spMkLst>
            <pc:docMk/>
            <pc:sldMk cId="3900558789" sldId="336"/>
            <ac:spMk id="109" creationId="{C4EC0E9F-357F-472D-AC5B-7A97D7CC4B19}"/>
          </ac:spMkLst>
        </pc:spChg>
        <pc:spChg chg="mod">
          <ac:chgData name="Liu Xiaokang" userId="99a1255ce56ba1f6" providerId="LiveId" clId="{E3E3005B-5657-4192-936A-0A79C9D41C51}" dt="2022-07-05T00:58:42.740" v="735" actId="207"/>
          <ac:spMkLst>
            <pc:docMk/>
            <pc:sldMk cId="3900558789" sldId="336"/>
            <ac:spMk id="111" creationId="{92B7553C-19CA-4442-BC5E-62E87C0E7FB7}"/>
          </ac:spMkLst>
        </pc:spChg>
        <pc:spChg chg="del">
          <ac:chgData name="Liu Xiaokang" userId="99a1255ce56ba1f6" providerId="LiveId" clId="{E3E3005B-5657-4192-936A-0A79C9D41C51}" dt="2022-07-04T18:18:04.491" v="614" actId="478"/>
          <ac:spMkLst>
            <pc:docMk/>
            <pc:sldMk cId="3900558789" sldId="336"/>
            <ac:spMk id="116" creationId="{DEC17275-5028-4F54-6E4D-D83D157CA991}"/>
          </ac:spMkLst>
        </pc:spChg>
      </pc:sldChg>
      <pc:sldChg chg="delSp modSp add mod">
        <pc:chgData name="Liu Xiaokang" userId="99a1255ce56ba1f6" providerId="LiveId" clId="{E3E3005B-5657-4192-936A-0A79C9D41C51}" dt="2022-07-05T00:58:35.304" v="734" actId="207"/>
        <pc:sldMkLst>
          <pc:docMk/>
          <pc:sldMk cId="2992682389" sldId="337"/>
        </pc:sldMkLst>
        <pc:spChg chg="mod">
          <ac:chgData name="Liu Xiaokang" userId="99a1255ce56ba1f6" providerId="LiveId" clId="{E3E3005B-5657-4192-936A-0A79C9D41C51}" dt="2022-07-04T18:17:56.058" v="613" actId="1582"/>
          <ac:spMkLst>
            <pc:docMk/>
            <pc:sldMk cId="2992682389" sldId="337"/>
            <ac:spMk id="61" creationId="{C4EC0E9F-357F-472D-AC5B-7A97D7CC4B19}"/>
          </ac:spMkLst>
        </pc:spChg>
        <pc:spChg chg="mod">
          <ac:chgData name="Liu Xiaokang" userId="99a1255ce56ba1f6" providerId="LiveId" clId="{E3E3005B-5657-4192-936A-0A79C9D41C51}" dt="2022-07-05T00:58:35.304" v="734" actId="207"/>
          <ac:spMkLst>
            <pc:docMk/>
            <pc:sldMk cId="2992682389" sldId="337"/>
            <ac:spMk id="112" creationId="{92B7553C-19CA-4442-BC5E-62E87C0E7FB7}"/>
          </ac:spMkLst>
        </pc:spChg>
        <pc:spChg chg="del">
          <ac:chgData name="Liu Xiaokang" userId="99a1255ce56ba1f6" providerId="LiveId" clId="{E3E3005B-5657-4192-936A-0A79C9D41C51}" dt="2022-07-04T18:17:43.696" v="610" actId="478"/>
          <ac:spMkLst>
            <pc:docMk/>
            <pc:sldMk cId="2992682389" sldId="337"/>
            <ac:spMk id="116" creationId="{DEC17275-5028-4F54-6E4D-D83D157CA991}"/>
          </ac:spMkLst>
        </pc:spChg>
      </pc:sldChg>
      <pc:sldChg chg="delSp modSp add mod">
        <pc:chgData name="Liu Xiaokang" userId="99a1255ce56ba1f6" providerId="LiveId" clId="{E3E3005B-5657-4192-936A-0A79C9D41C51}" dt="2022-07-05T00:58:49.444" v="736" actId="207"/>
        <pc:sldMkLst>
          <pc:docMk/>
          <pc:sldMk cId="1095068079" sldId="338"/>
        </pc:sldMkLst>
        <pc:spChg chg="mod">
          <ac:chgData name="Liu Xiaokang" userId="99a1255ce56ba1f6" providerId="LiveId" clId="{E3E3005B-5657-4192-936A-0A79C9D41C51}" dt="2022-07-05T00:58:49.444" v="736" actId="207"/>
          <ac:spMkLst>
            <pc:docMk/>
            <pc:sldMk cId="1095068079" sldId="338"/>
            <ac:spMk id="110" creationId="{92B7553C-19CA-4442-BC5E-62E87C0E7FB7}"/>
          </ac:spMkLst>
        </pc:spChg>
        <pc:spChg chg="del">
          <ac:chgData name="Liu Xiaokang" userId="99a1255ce56ba1f6" providerId="LiveId" clId="{E3E3005B-5657-4192-936A-0A79C9D41C51}" dt="2022-07-04T18:28:56.448" v="691" actId="478"/>
          <ac:spMkLst>
            <pc:docMk/>
            <pc:sldMk cId="1095068079" sldId="338"/>
            <ac:spMk id="116" creationId="{DEC17275-5028-4F54-6E4D-D83D157CA991}"/>
          </ac:spMkLst>
        </pc:spChg>
        <pc:spChg chg="mod">
          <ac:chgData name="Liu Xiaokang" userId="99a1255ce56ba1f6" providerId="LiveId" clId="{E3E3005B-5657-4192-936A-0A79C9D41C51}" dt="2022-07-04T18:23:00.418" v="628" actId="1582"/>
          <ac:spMkLst>
            <pc:docMk/>
            <pc:sldMk cId="1095068079" sldId="338"/>
            <ac:spMk id="181" creationId="{C4EC0E9F-357F-472D-AC5B-7A97D7CC4B19}"/>
          </ac:spMkLst>
        </pc:spChg>
      </pc:sldChg>
      <pc:sldChg chg="delSp modSp add mod modNotesTx">
        <pc:chgData name="Liu Xiaokang" userId="99a1255ce56ba1f6" providerId="LiveId" clId="{E3E3005B-5657-4192-936A-0A79C9D41C51}" dt="2022-07-06T02:59:18.685" v="2148" actId="20577"/>
        <pc:sldMkLst>
          <pc:docMk/>
          <pc:sldMk cId="4103390774" sldId="339"/>
        </pc:sldMkLst>
        <pc:spChg chg="mod">
          <ac:chgData name="Liu Xiaokang" userId="99a1255ce56ba1f6" providerId="LiveId" clId="{E3E3005B-5657-4192-936A-0A79C9D41C51}" dt="2022-07-05T00:59:06.251" v="739" actId="207"/>
          <ac:spMkLst>
            <pc:docMk/>
            <pc:sldMk cId="4103390774" sldId="339"/>
            <ac:spMk id="84" creationId="{92B7553C-19CA-4442-BC5E-62E87C0E7FB7}"/>
          </ac:spMkLst>
        </pc:spChg>
        <pc:spChg chg="del">
          <ac:chgData name="Liu Xiaokang" userId="99a1255ce56ba1f6" providerId="LiveId" clId="{E3E3005B-5657-4192-936A-0A79C9D41C51}" dt="2022-07-05T00:56:38.830" v="724" actId="478"/>
          <ac:spMkLst>
            <pc:docMk/>
            <pc:sldMk cId="4103390774" sldId="339"/>
            <ac:spMk id="116" creationId="{DEC17275-5028-4F54-6E4D-D83D157CA991}"/>
          </ac:spMkLst>
        </pc:spChg>
        <pc:spChg chg="mod">
          <ac:chgData name="Liu Xiaokang" userId="99a1255ce56ba1f6" providerId="LiveId" clId="{E3E3005B-5657-4192-936A-0A79C9D41C51}" dt="2022-07-05T00:56:51.050" v="726" actId="1582"/>
          <ac:spMkLst>
            <pc:docMk/>
            <pc:sldMk cId="4103390774" sldId="339"/>
            <ac:spMk id="200" creationId="{C4EC0E9F-357F-472D-AC5B-7A97D7CC4B19}"/>
          </ac:spMkLst>
        </pc:spChg>
      </pc:sldChg>
    </pc:docChg>
  </pc:docChgLst>
  <pc:docChgLst>
    <pc:chgData name="Liu Xiaokang" userId="99a1255ce56ba1f6" providerId="LiveId" clId="{46FB630E-5FFF-4B02-A230-07061B4CB30D}"/>
    <pc:docChg chg="undo redo custSel addSld delSld modSld sldOrd">
      <pc:chgData name="Liu Xiaokang" userId="99a1255ce56ba1f6" providerId="LiveId" clId="{46FB630E-5FFF-4B02-A230-07061B4CB30D}" dt="2022-07-03T17:45:49.139" v="600" actId="1076"/>
      <pc:docMkLst>
        <pc:docMk/>
      </pc:docMkLst>
      <pc:sldChg chg="modSp mod">
        <pc:chgData name="Liu Xiaokang" userId="99a1255ce56ba1f6" providerId="LiveId" clId="{46FB630E-5FFF-4B02-A230-07061B4CB30D}" dt="2022-07-03T06:16:57.047" v="453" actId="1076"/>
        <pc:sldMkLst>
          <pc:docMk/>
          <pc:sldMk cId="37114091" sldId="259"/>
        </pc:sldMkLst>
        <pc:spChg chg="mod">
          <ac:chgData name="Liu Xiaokang" userId="99a1255ce56ba1f6" providerId="LiveId" clId="{46FB630E-5FFF-4B02-A230-07061B4CB30D}" dt="2022-07-03T06:16:57.047" v="453" actId="1076"/>
          <ac:spMkLst>
            <pc:docMk/>
            <pc:sldMk cId="37114091" sldId="259"/>
            <ac:spMk id="4" creationId="{00000000-0000-0000-0000-000000000000}"/>
          </ac:spMkLst>
        </pc:spChg>
      </pc:sldChg>
      <pc:sldChg chg="modSp mod">
        <pc:chgData name="Liu Xiaokang" userId="99a1255ce56ba1f6" providerId="LiveId" clId="{46FB630E-5FFF-4B02-A230-07061B4CB30D}" dt="2022-07-03T17:44:56.770" v="586" actId="14100"/>
        <pc:sldMkLst>
          <pc:docMk/>
          <pc:sldMk cId="1984455678" sldId="260"/>
        </pc:sldMkLst>
        <pc:spChg chg="mod">
          <ac:chgData name="Liu Xiaokang" userId="99a1255ce56ba1f6" providerId="LiveId" clId="{46FB630E-5FFF-4B02-A230-07061B4CB30D}" dt="2022-07-03T17:44:56.770" v="586" actId="14100"/>
          <ac:spMkLst>
            <pc:docMk/>
            <pc:sldMk cId="1984455678" sldId="260"/>
            <ac:spMk id="30" creationId="{E2F490D3-E85F-F50E-F560-1452840146B2}"/>
          </ac:spMkLst>
        </pc:spChg>
        <pc:spChg chg="mod">
          <ac:chgData name="Liu Xiaokang" userId="99a1255ce56ba1f6" providerId="LiveId" clId="{46FB630E-5FFF-4B02-A230-07061B4CB30D}" dt="2022-07-03T06:23:53.422" v="540"/>
          <ac:spMkLst>
            <pc:docMk/>
            <pc:sldMk cId="1984455678" sldId="260"/>
            <ac:spMk id="42" creationId="{E2F490D3-E85F-F50E-F560-1452840146B2}"/>
          </ac:spMkLst>
        </pc:spChg>
      </pc:sldChg>
      <pc:sldChg chg="addSp delSp modSp mod delAnim">
        <pc:chgData name="Liu Xiaokang" userId="99a1255ce56ba1f6" providerId="LiveId" clId="{46FB630E-5FFF-4B02-A230-07061B4CB30D}" dt="2022-07-03T06:44:29.405" v="564" actId="1076"/>
        <pc:sldMkLst>
          <pc:docMk/>
          <pc:sldMk cId="3136871585" sldId="267"/>
        </pc:sldMkLst>
        <pc:spChg chg="del">
          <ac:chgData name="Liu Xiaokang" userId="99a1255ce56ba1f6" providerId="LiveId" clId="{46FB630E-5FFF-4B02-A230-07061B4CB30D}" dt="2022-07-02T18:38:59.859" v="2" actId="478"/>
          <ac:spMkLst>
            <pc:docMk/>
            <pc:sldMk cId="3136871585" sldId="267"/>
            <ac:spMk id="2" creationId="{00000000-0000-0000-0000-000000000000}"/>
          </ac:spMkLst>
        </pc:spChg>
        <pc:spChg chg="del">
          <ac:chgData name="Liu Xiaokang" userId="99a1255ce56ba1f6" providerId="LiveId" clId="{46FB630E-5FFF-4B02-A230-07061B4CB30D}" dt="2022-07-02T18:38:59.859" v="2" actId="478"/>
          <ac:spMkLst>
            <pc:docMk/>
            <pc:sldMk cId="3136871585" sldId="267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8:38:59.859" v="2" actId="478"/>
          <ac:spMkLst>
            <pc:docMk/>
            <pc:sldMk cId="3136871585" sldId="267"/>
            <ac:spMk id="5" creationId="{00000000-0000-0000-0000-000000000000}"/>
          </ac:spMkLst>
        </pc:spChg>
        <pc:spChg chg="mod">
          <ac:chgData name="Liu Xiaokang" userId="99a1255ce56ba1f6" providerId="LiveId" clId="{46FB630E-5FFF-4B02-A230-07061B4CB30D}" dt="2022-07-03T06:44:23.080" v="563" actId="1076"/>
          <ac:spMkLst>
            <pc:docMk/>
            <pc:sldMk cId="3136871585" sldId="267"/>
            <ac:spMk id="12" creationId="{3D19232F-2463-4E5D-A76E-70C6730F9D6D}"/>
          </ac:spMkLst>
        </pc:spChg>
        <pc:spChg chg="mod">
          <ac:chgData name="Liu Xiaokang" userId="99a1255ce56ba1f6" providerId="LiveId" clId="{46FB630E-5FFF-4B02-A230-07061B4CB30D}" dt="2022-07-03T06:44:23.080" v="563" actId="1076"/>
          <ac:spMkLst>
            <pc:docMk/>
            <pc:sldMk cId="3136871585" sldId="267"/>
            <ac:spMk id="20" creationId="{3D19232F-2463-4E5D-A76E-70C6730F9D6D}"/>
          </ac:spMkLst>
        </pc:spChg>
        <pc:spChg chg="add mod">
          <ac:chgData name="Liu Xiaokang" userId="99a1255ce56ba1f6" providerId="LiveId" clId="{46FB630E-5FFF-4B02-A230-07061B4CB30D}" dt="2022-07-02T18:39:00.236" v="3"/>
          <ac:spMkLst>
            <pc:docMk/>
            <pc:sldMk cId="3136871585" sldId="267"/>
            <ac:spMk id="21" creationId="{632F3AE1-BA25-C34B-D03E-289C4D6AC614}"/>
          </ac:spMkLst>
        </pc:spChg>
        <pc:spChg chg="add mod">
          <ac:chgData name="Liu Xiaokang" userId="99a1255ce56ba1f6" providerId="LiveId" clId="{46FB630E-5FFF-4B02-A230-07061B4CB30D}" dt="2022-07-02T18:39:00.236" v="3"/>
          <ac:spMkLst>
            <pc:docMk/>
            <pc:sldMk cId="3136871585" sldId="267"/>
            <ac:spMk id="22" creationId="{13532DDA-1EC3-50C5-98C1-BBEADEBCA21C}"/>
          </ac:spMkLst>
        </pc:spChg>
        <pc:spChg chg="add mod">
          <ac:chgData name="Liu Xiaokang" userId="99a1255ce56ba1f6" providerId="LiveId" clId="{46FB630E-5FFF-4B02-A230-07061B4CB30D}" dt="2022-07-02T18:39:00.236" v="3"/>
          <ac:spMkLst>
            <pc:docMk/>
            <pc:sldMk cId="3136871585" sldId="267"/>
            <ac:spMk id="23" creationId="{9C01F1D8-BC86-606F-71FD-380EF0E836EE}"/>
          </ac:spMkLst>
        </pc:spChg>
        <pc:spChg chg="mod">
          <ac:chgData name="Liu Xiaokang" userId="99a1255ce56ba1f6" providerId="LiveId" clId="{46FB630E-5FFF-4B02-A230-07061B4CB30D}" dt="2022-07-03T06:44:29.405" v="564" actId="1076"/>
          <ac:spMkLst>
            <pc:docMk/>
            <pc:sldMk cId="3136871585" sldId="267"/>
            <ac:spMk id="38" creationId="{3D19232F-2463-4E5D-A76E-70C6730F9D6D}"/>
          </ac:spMkLst>
        </pc:spChg>
        <pc:spChg chg="mod">
          <ac:chgData name="Liu Xiaokang" userId="99a1255ce56ba1f6" providerId="LiveId" clId="{46FB630E-5FFF-4B02-A230-07061B4CB30D}" dt="2022-07-03T06:44:29.405" v="564" actId="1076"/>
          <ac:spMkLst>
            <pc:docMk/>
            <pc:sldMk cId="3136871585" sldId="267"/>
            <ac:spMk id="39" creationId="{3D19232F-2463-4E5D-A76E-70C6730F9D6D}"/>
          </ac:spMkLst>
        </pc:spChg>
        <pc:spChg chg="del">
          <ac:chgData name="Liu Xiaokang" userId="99a1255ce56ba1f6" providerId="LiveId" clId="{46FB630E-5FFF-4B02-A230-07061B4CB30D}" dt="2022-07-03T06:43:49.563" v="560" actId="478"/>
          <ac:spMkLst>
            <pc:docMk/>
            <pc:sldMk cId="3136871585" sldId="267"/>
            <ac:spMk id="40" creationId="{E2F490D3-E85F-F50E-F560-1452840146B2}"/>
          </ac:spMkLst>
        </pc:spChg>
        <pc:spChg chg="mod">
          <ac:chgData name="Liu Xiaokang" userId="99a1255ce56ba1f6" providerId="LiveId" clId="{46FB630E-5FFF-4B02-A230-07061B4CB30D}" dt="2022-07-03T06:44:29.405" v="564" actId="1076"/>
          <ac:spMkLst>
            <pc:docMk/>
            <pc:sldMk cId="3136871585" sldId="267"/>
            <ac:spMk id="41" creationId="{E2F490D3-E85F-F50E-F560-1452840146B2}"/>
          </ac:spMkLst>
        </pc:spChg>
        <pc:grpChg chg="mod">
          <ac:chgData name="Liu Xiaokang" userId="99a1255ce56ba1f6" providerId="LiveId" clId="{46FB630E-5FFF-4B02-A230-07061B4CB30D}" dt="2022-07-03T06:44:23.080" v="563" actId="1076"/>
          <ac:grpSpMkLst>
            <pc:docMk/>
            <pc:sldMk cId="3136871585" sldId="267"/>
            <ac:grpSpMk id="34" creationId="{00000000-0000-0000-0000-000000000000}"/>
          </ac:grpSpMkLst>
        </pc:grpChg>
        <pc:picChg chg="mod">
          <ac:chgData name="Liu Xiaokang" userId="99a1255ce56ba1f6" providerId="LiveId" clId="{46FB630E-5FFF-4B02-A230-07061B4CB30D}" dt="2022-07-03T06:44:23.080" v="563" actId="1076"/>
          <ac:picMkLst>
            <pc:docMk/>
            <pc:sldMk cId="3136871585" sldId="267"/>
            <ac:picMk id="9" creationId="{00000000-0000-0000-0000-000000000000}"/>
          </ac:picMkLst>
        </pc:picChg>
        <pc:picChg chg="mod">
          <ac:chgData name="Liu Xiaokang" userId="99a1255ce56ba1f6" providerId="LiveId" clId="{46FB630E-5FFF-4B02-A230-07061B4CB30D}" dt="2022-07-03T06:44:29.405" v="564" actId="1076"/>
          <ac:picMkLst>
            <pc:docMk/>
            <pc:sldMk cId="3136871585" sldId="267"/>
            <ac:picMk id="35" creationId="{6EFA96A6-FBA4-40D4-904E-1CC33167D1BF}"/>
          </ac:picMkLst>
        </pc:picChg>
        <pc:picChg chg="mod">
          <ac:chgData name="Liu Xiaokang" userId="99a1255ce56ba1f6" providerId="LiveId" clId="{46FB630E-5FFF-4B02-A230-07061B4CB30D}" dt="2022-07-03T06:44:29.405" v="564" actId="1076"/>
          <ac:picMkLst>
            <pc:docMk/>
            <pc:sldMk cId="3136871585" sldId="267"/>
            <ac:picMk id="36" creationId="{69606E48-12EC-4BC5-9230-392F4EE1E0E9}"/>
          </ac:picMkLst>
        </pc:picChg>
      </pc:sldChg>
      <pc:sldChg chg="ord">
        <pc:chgData name="Liu Xiaokang" userId="99a1255ce56ba1f6" providerId="LiveId" clId="{46FB630E-5FFF-4B02-A230-07061B4CB30D}" dt="2022-07-02T18:38:12.760" v="1"/>
        <pc:sldMkLst>
          <pc:docMk/>
          <pc:sldMk cId="1730966264" sldId="269"/>
        </pc:sldMkLst>
      </pc:sldChg>
      <pc:sldChg chg="addSp delSp modSp mod">
        <pc:chgData name="Liu Xiaokang" userId="99a1255ce56ba1f6" providerId="LiveId" clId="{46FB630E-5FFF-4B02-A230-07061B4CB30D}" dt="2022-07-02T18:51:56.706" v="85"/>
        <pc:sldMkLst>
          <pc:docMk/>
          <pc:sldMk cId="3777726242" sldId="271"/>
        </pc:sldMkLst>
        <pc:spChg chg="del">
          <ac:chgData name="Liu Xiaokang" userId="99a1255ce56ba1f6" providerId="LiveId" clId="{46FB630E-5FFF-4B02-A230-07061B4CB30D}" dt="2022-07-02T18:51:56.366" v="84" actId="478"/>
          <ac:spMkLst>
            <pc:docMk/>
            <pc:sldMk cId="3777726242" sldId="271"/>
            <ac:spMk id="2" creationId="{00000000-0000-0000-0000-000000000000}"/>
          </ac:spMkLst>
        </pc:spChg>
        <pc:spChg chg="del">
          <ac:chgData name="Liu Xiaokang" userId="99a1255ce56ba1f6" providerId="LiveId" clId="{46FB630E-5FFF-4B02-A230-07061B4CB30D}" dt="2022-07-02T18:51:56.366" v="84" actId="478"/>
          <ac:spMkLst>
            <pc:docMk/>
            <pc:sldMk cId="3777726242" sldId="271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8:51:56.366" v="84" actId="478"/>
          <ac:spMkLst>
            <pc:docMk/>
            <pc:sldMk cId="3777726242" sldId="271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8:51:56.706" v="85"/>
          <ac:spMkLst>
            <pc:docMk/>
            <pc:sldMk cId="3777726242" sldId="271"/>
            <ac:spMk id="126" creationId="{6C46F86F-ABB4-FF4D-E1FD-1BA12EE4CB3D}"/>
          </ac:spMkLst>
        </pc:spChg>
        <pc:spChg chg="add mod">
          <ac:chgData name="Liu Xiaokang" userId="99a1255ce56ba1f6" providerId="LiveId" clId="{46FB630E-5FFF-4B02-A230-07061B4CB30D}" dt="2022-07-02T18:51:56.706" v="85"/>
          <ac:spMkLst>
            <pc:docMk/>
            <pc:sldMk cId="3777726242" sldId="271"/>
            <ac:spMk id="127" creationId="{121745E8-2D68-CF80-3301-A576C34B7AB8}"/>
          </ac:spMkLst>
        </pc:spChg>
        <pc:spChg chg="add mod">
          <ac:chgData name="Liu Xiaokang" userId="99a1255ce56ba1f6" providerId="LiveId" clId="{46FB630E-5FFF-4B02-A230-07061B4CB30D}" dt="2022-07-02T18:51:56.706" v="85"/>
          <ac:spMkLst>
            <pc:docMk/>
            <pc:sldMk cId="3777726242" sldId="271"/>
            <ac:spMk id="128" creationId="{E597AD4D-51A5-B5C4-9D25-B9133E2626F3}"/>
          </ac:spMkLst>
        </pc:spChg>
      </pc:sldChg>
      <pc:sldChg chg="addSp delSp modSp mod">
        <pc:chgData name="Liu Xiaokang" userId="99a1255ce56ba1f6" providerId="LiveId" clId="{46FB630E-5FFF-4B02-A230-07061B4CB30D}" dt="2022-07-02T18:52:03.097" v="87"/>
        <pc:sldMkLst>
          <pc:docMk/>
          <pc:sldMk cId="1347550005" sldId="272"/>
        </pc:sldMkLst>
        <pc:spChg chg="del">
          <ac:chgData name="Liu Xiaokang" userId="99a1255ce56ba1f6" providerId="LiveId" clId="{46FB630E-5FFF-4B02-A230-07061B4CB30D}" dt="2022-07-02T18:52:02.754" v="86" actId="478"/>
          <ac:spMkLst>
            <pc:docMk/>
            <pc:sldMk cId="1347550005" sldId="272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8:52:02.754" v="86" actId="478"/>
          <ac:spMkLst>
            <pc:docMk/>
            <pc:sldMk cId="1347550005" sldId="272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8:52:02.754" v="86" actId="478"/>
          <ac:spMkLst>
            <pc:docMk/>
            <pc:sldMk cId="1347550005" sldId="272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8:52:03.097" v="87"/>
          <ac:spMkLst>
            <pc:docMk/>
            <pc:sldMk cId="1347550005" sldId="272"/>
            <ac:spMk id="60" creationId="{1BE20E49-09A3-0187-E475-9027FA00DB3B}"/>
          </ac:spMkLst>
        </pc:spChg>
        <pc:spChg chg="add mod">
          <ac:chgData name="Liu Xiaokang" userId="99a1255ce56ba1f6" providerId="LiveId" clId="{46FB630E-5FFF-4B02-A230-07061B4CB30D}" dt="2022-07-02T18:52:03.097" v="87"/>
          <ac:spMkLst>
            <pc:docMk/>
            <pc:sldMk cId="1347550005" sldId="272"/>
            <ac:spMk id="62" creationId="{BDF88DC1-8183-D971-68B7-3602ECB64DCC}"/>
          </ac:spMkLst>
        </pc:spChg>
        <pc:spChg chg="add mod">
          <ac:chgData name="Liu Xiaokang" userId="99a1255ce56ba1f6" providerId="LiveId" clId="{46FB630E-5FFF-4B02-A230-07061B4CB30D}" dt="2022-07-02T18:52:03.097" v="87"/>
          <ac:spMkLst>
            <pc:docMk/>
            <pc:sldMk cId="1347550005" sldId="272"/>
            <ac:spMk id="63" creationId="{18DB5AF9-6A97-2E5C-3276-95883C523CD0}"/>
          </ac:spMkLst>
        </pc:spChg>
      </pc:sldChg>
      <pc:sldChg chg="addSp delSp modSp mod addAnim delAnim">
        <pc:chgData name="Liu Xiaokang" userId="99a1255ce56ba1f6" providerId="LiveId" clId="{46FB630E-5FFF-4B02-A230-07061B4CB30D}" dt="2022-07-02T18:52:13.803" v="91"/>
        <pc:sldMkLst>
          <pc:docMk/>
          <pc:sldMk cId="478681446" sldId="273"/>
        </pc:sldMkLst>
        <pc:spChg chg="add del">
          <ac:chgData name="Liu Xiaokang" userId="99a1255ce56ba1f6" providerId="LiveId" clId="{46FB630E-5FFF-4B02-A230-07061B4CB30D}" dt="2022-07-02T18:52:13.501" v="90" actId="478"/>
          <ac:spMkLst>
            <pc:docMk/>
            <pc:sldMk cId="478681446" sldId="273"/>
            <ac:spMk id="3" creationId="{00000000-0000-0000-0000-000000000000}"/>
          </ac:spMkLst>
        </pc:spChg>
        <pc:spChg chg="add del">
          <ac:chgData name="Liu Xiaokang" userId="99a1255ce56ba1f6" providerId="LiveId" clId="{46FB630E-5FFF-4B02-A230-07061B4CB30D}" dt="2022-07-02T18:52:13.501" v="90" actId="478"/>
          <ac:spMkLst>
            <pc:docMk/>
            <pc:sldMk cId="478681446" sldId="273"/>
            <ac:spMk id="4" creationId="{00000000-0000-0000-0000-000000000000}"/>
          </ac:spMkLst>
        </pc:spChg>
        <pc:spChg chg="add del">
          <ac:chgData name="Liu Xiaokang" userId="99a1255ce56ba1f6" providerId="LiveId" clId="{46FB630E-5FFF-4B02-A230-07061B4CB30D}" dt="2022-07-02T18:52:13.501" v="90" actId="478"/>
          <ac:spMkLst>
            <pc:docMk/>
            <pc:sldMk cId="478681446" sldId="273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8:52:13.803" v="91"/>
          <ac:spMkLst>
            <pc:docMk/>
            <pc:sldMk cId="478681446" sldId="273"/>
            <ac:spMk id="95" creationId="{DAAAA3B6-E2F9-9E5E-D3BD-3453C1162520}"/>
          </ac:spMkLst>
        </pc:spChg>
        <pc:spChg chg="add mod">
          <ac:chgData name="Liu Xiaokang" userId="99a1255ce56ba1f6" providerId="LiveId" clId="{46FB630E-5FFF-4B02-A230-07061B4CB30D}" dt="2022-07-02T18:52:13.803" v="91"/>
          <ac:spMkLst>
            <pc:docMk/>
            <pc:sldMk cId="478681446" sldId="273"/>
            <ac:spMk id="96" creationId="{55DC06B1-0BA2-CB75-FA5F-4FD6A548BF7B}"/>
          </ac:spMkLst>
        </pc:spChg>
        <pc:spChg chg="add mod">
          <ac:chgData name="Liu Xiaokang" userId="99a1255ce56ba1f6" providerId="LiveId" clId="{46FB630E-5FFF-4B02-A230-07061B4CB30D}" dt="2022-07-02T18:52:13.803" v="91"/>
          <ac:spMkLst>
            <pc:docMk/>
            <pc:sldMk cId="478681446" sldId="273"/>
            <ac:spMk id="99" creationId="{DBC418CB-7915-3400-A35C-102342B3955B}"/>
          </ac:spMkLst>
        </pc:spChg>
        <pc:cxnChg chg="add del">
          <ac:chgData name="Liu Xiaokang" userId="99a1255ce56ba1f6" providerId="LiveId" clId="{46FB630E-5FFF-4B02-A230-07061B4CB30D}" dt="2022-07-02T18:52:09.894" v="89" actId="478"/>
          <ac:cxnSpMkLst>
            <pc:docMk/>
            <pc:sldMk cId="478681446" sldId="273"/>
            <ac:cxnSpMk id="37" creationId="{00000000-0000-0000-0000-000000000000}"/>
          </ac:cxnSpMkLst>
        </pc:cxnChg>
      </pc:sldChg>
      <pc:sldChg chg="addSp delSp modSp mod">
        <pc:chgData name="Liu Xiaokang" userId="99a1255ce56ba1f6" providerId="LiveId" clId="{46FB630E-5FFF-4B02-A230-07061B4CB30D}" dt="2022-07-02T19:13:01.636" v="93"/>
        <pc:sldMkLst>
          <pc:docMk/>
          <pc:sldMk cId="2061855865" sldId="274"/>
        </pc:sldMkLst>
        <pc:spChg chg="del">
          <ac:chgData name="Liu Xiaokang" userId="99a1255ce56ba1f6" providerId="LiveId" clId="{46FB630E-5FFF-4B02-A230-07061B4CB30D}" dt="2022-07-02T19:13:01.208" v="92" actId="478"/>
          <ac:spMkLst>
            <pc:docMk/>
            <pc:sldMk cId="2061855865" sldId="274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13:01.208" v="92" actId="478"/>
          <ac:spMkLst>
            <pc:docMk/>
            <pc:sldMk cId="2061855865" sldId="274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13:01.208" v="92" actId="478"/>
          <ac:spMkLst>
            <pc:docMk/>
            <pc:sldMk cId="2061855865" sldId="274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13:01.636" v="93"/>
          <ac:spMkLst>
            <pc:docMk/>
            <pc:sldMk cId="2061855865" sldId="274"/>
            <ac:spMk id="70" creationId="{FC01684F-EB7C-E5A9-467D-04EC109AF233}"/>
          </ac:spMkLst>
        </pc:spChg>
        <pc:spChg chg="add mod">
          <ac:chgData name="Liu Xiaokang" userId="99a1255ce56ba1f6" providerId="LiveId" clId="{46FB630E-5FFF-4B02-A230-07061B4CB30D}" dt="2022-07-02T19:13:01.636" v="93"/>
          <ac:spMkLst>
            <pc:docMk/>
            <pc:sldMk cId="2061855865" sldId="274"/>
            <ac:spMk id="71" creationId="{557BB9D1-99F1-0A84-EB17-AEA3C7E939F3}"/>
          </ac:spMkLst>
        </pc:spChg>
        <pc:spChg chg="add mod">
          <ac:chgData name="Liu Xiaokang" userId="99a1255ce56ba1f6" providerId="LiveId" clId="{46FB630E-5FFF-4B02-A230-07061B4CB30D}" dt="2022-07-02T19:13:01.636" v="93"/>
          <ac:spMkLst>
            <pc:docMk/>
            <pc:sldMk cId="2061855865" sldId="274"/>
            <ac:spMk id="72" creationId="{20C41F1A-4D43-911C-F7C4-2499FC142FFA}"/>
          </ac:spMkLst>
        </pc:spChg>
      </pc:sldChg>
      <pc:sldChg chg="addSp delSp modSp mod">
        <pc:chgData name="Liu Xiaokang" userId="99a1255ce56ba1f6" providerId="LiveId" clId="{46FB630E-5FFF-4B02-A230-07061B4CB30D}" dt="2022-07-02T19:13:08.436" v="95"/>
        <pc:sldMkLst>
          <pc:docMk/>
          <pc:sldMk cId="3288651913" sldId="275"/>
        </pc:sldMkLst>
        <pc:spChg chg="del">
          <ac:chgData name="Liu Xiaokang" userId="99a1255ce56ba1f6" providerId="LiveId" clId="{46FB630E-5FFF-4B02-A230-07061B4CB30D}" dt="2022-07-02T19:13:08.065" v="94" actId="478"/>
          <ac:spMkLst>
            <pc:docMk/>
            <pc:sldMk cId="3288651913" sldId="275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13:08.065" v="94" actId="478"/>
          <ac:spMkLst>
            <pc:docMk/>
            <pc:sldMk cId="3288651913" sldId="275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13:08.065" v="94" actId="478"/>
          <ac:spMkLst>
            <pc:docMk/>
            <pc:sldMk cId="3288651913" sldId="275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13:08.436" v="95"/>
          <ac:spMkLst>
            <pc:docMk/>
            <pc:sldMk cId="3288651913" sldId="275"/>
            <ac:spMk id="21" creationId="{BA0ECDCD-3F5B-BB34-8744-32CA139C782B}"/>
          </ac:spMkLst>
        </pc:spChg>
        <pc:spChg chg="add mod">
          <ac:chgData name="Liu Xiaokang" userId="99a1255ce56ba1f6" providerId="LiveId" clId="{46FB630E-5FFF-4B02-A230-07061B4CB30D}" dt="2022-07-02T19:13:08.436" v="95"/>
          <ac:spMkLst>
            <pc:docMk/>
            <pc:sldMk cId="3288651913" sldId="275"/>
            <ac:spMk id="22" creationId="{59B4B0E5-74DB-2FA0-8E92-333C0008C638}"/>
          </ac:spMkLst>
        </pc:spChg>
        <pc:spChg chg="add mod">
          <ac:chgData name="Liu Xiaokang" userId="99a1255ce56ba1f6" providerId="LiveId" clId="{46FB630E-5FFF-4B02-A230-07061B4CB30D}" dt="2022-07-02T19:13:08.436" v="95"/>
          <ac:spMkLst>
            <pc:docMk/>
            <pc:sldMk cId="3288651913" sldId="275"/>
            <ac:spMk id="23" creationId="{21157BC2-A13C-71A4-4045-954253BA2803}"/>
          </ac:spMkLst>
        </pc:spChg>
      </pc:sldChg>
      <pc:sldChg chg="addSp delSp modSp mod">
        <pc:chgData name="Liu Xiaokang" userId="99a1255ce56ba1f6" providerId="LiveId" clId="{46FB630E-5FFF-4B02-A230-07061B4CB30D}" dt="2022-07-02T19:13:15.482" v="97"/>
        <pc:sldMkLst>
          <pc:docMk/>
          <pc:sldMk cId="2067750818" sldId="276"/>
        </pc:sldMkLst>
        <pc:spChg chg="del">
          <ac:chgData name="Liu Xiaokang" userId="99a1255ce56ba1f6" providerId="LiveId" clId="{46FB630E-5FFF-4B02-A230-07061B4CB30D}" dt="2022-07-02T19:13:15.166" v="96" actId="478"/>
          <ac:spMkLst>
            <pc:docMk/>
            <pc:sldMk cId="2067750818" sldId="276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13:15.166" v="96" actId="478"/>
          <ac:spMkLst>
            <pc:docMk/>
            <pc:sldMk cId="2067750818" sldId="276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13:15.166" v="96" actId="478"/>
          <ac:spMkLst>
            <pc:docMk/>
            <pc:sldMk cId="2067750818" sldId="276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13:15.482" v="97"/>
          <ac:spMkLst>
            <pc:docMk/>
            <pc:sldMk cId="2067750818" sldId="276"/>
            <ac:spMk id="83" creationId="{7D4CAC7E-213C-6647-82C4-82E586996F4A}"/>
          </ac:spMkLst>
        </pc:spChg>
        <pc:spChg chg="add mod">
          <ac:chgData name="Liu Xiaokang" userId="99a1255ce56ba1f6" providerId="LiveId" clId="{46FB630E-5FFF-4B02-A230-07061B4CB30D}" dt="2022-07-02T19:13:15.482" v="97"/>
          <ac:spMkLst>
            <pc:docMk/>
            <pc:sldMk cId="2067750818" sldId="276"/>
            <ac:spMk id="84" creationId="{2AFF6F24-74F7-9D3E-536C-A3F08E27BDD8}"/>
          </ac:spMkLst>
        </pc:spChg>
        <pc:spChg chg="add mod">
          <ac:chgData name="Liu Xiaokang" userId="99a1255ce56ba1f6" providerId="LiveId" clId="{46FB630E-5FFF-4B02-A230-07061B4CB30D}" dt="2022-07-02T19:13:15.482" v="97"/>
          <ac:spMkLst>
            <pc:docMk/>
            <pc:sldMk cId="2067750818" sldId="276"/>
            <ac:spMk id="85" creationId="{D8319C76-613E-A00E-7F89-58EB544312E3}"/>
          </ac:spMkLst>
        </pc:spChg>
      </pc:sldChg>
      <pc:sldChg chg="addSp delSp modSp mod modNotesTx">
        <pc:chgData name="Liu Xiaokang" userId="99a1255ce56ba1f6" providerId="LiveId" clId="{46FB630E-5FFF-4B02-A230-07061B4CB30D}" dt="2022-07-02T19:13:34.764" v="99"/>
        <pc:sldMkLst>
          <pc:docMk/>
          <pc:sldMk cId="1440004090" sldId="277"/>
        </pc:sldMkLst>
        <pc:spChg chg="del">
          <ac:chgData name="Liu Xiaokang" userId="99a1255ce56ba1f6" providerId="LiveId" clId="{46FB630E-5FFF-4B02-A230-07061B4CB30D}" dt="2022-07-02T19:13:34.451" v="98" actId="478"/>
          <ac:spMkLst>
            <pc:docMk/>
            <pc:sldMk cId="1440004090" sldId="277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13:34.451" v="98" actId="478"/>
          <ac:spMkLst>
            <pc:docMk/>
            <pc:sldMk cId="1440004090" sldId="277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13:34.451" v="98" actId="478"/>
          <ac:spMkLst>
            <pc:docMk/>
            <pc:sldMk cId="1440004090" sldId="277"/>
            <ac:spMk id="5" creationId="{00000000-0000-0000-0000-000000000000}"/>
          </ac:spMkLst>
        </pc:spChg>
        <pc:spChg chg="mod">
          <ac:chgData name="Liu Xiaokang" userId="99a1255ce56ba1f6" providerId="LiveId" clId="{46FB630E-5FFF-4B02-A230-07061B4CB30D}" dt="2022-07-02T18:51:05.861" v="83" actId="20577"/>
          <ac:spMkLst>
            <pc:docMk/>
            <pc:sldMk cId="1440004090" sldId="277"/>
            <ac:spMk id="73" creationId="{F262E677-4CC6-47E2-87CF-F515E9C01366}"/>
          </ac:spMkLst>
        </pc:spChg>
        <pc:spChg chg="add mod">
          <ac:chgData name="Liu Xiaokang" userId="99a1255ce56ba1f6" providerId="LiveId" clId="{46FB630E-5FFF-4B02-A230-07061B4CB30D}" dt="2022-07-02T19:13:34.764" v="99"/>
          <ac:spMkLst>
            <pc:docMk/>
            <pc:sldMk cId="1440004090" sldId="277"/>
            <ac:spMk id="318" creationId="{1D9AD12A-BF73-626F-58AC-B51056D0FD00}"/>
          </ac:spMkLst>
        </pc:spChg>
        <pc:spChg chg="add mod">
          <ac:chgData name="Liu Xiaokang" userId="99a1255ce56ba1f6" providerId="LiveId" clId="{46FB630E-5FFF-4B02-A230-07061B4CB30D}" dt="2022-07-02T19:13:34.764" v="99"/>
          <ac:spMkLst>
            <pc:docMk/>
            <pc:sldMk cId="1440004090" sldId="277"/>
            <ac:spMk id="319" creationId="{B9987AD7-AB5C-46C0-F393-8FB8CA1B65F2}"/>
          </ac:spMkLst>
        </pc:spChg>
        <pc:spChg chg="add mod">
          <ac:chgData name="Liu Xiaokang" userId="99a1255ce56ba1f6" providerId="LiveId" clId="{46FB630E-5FFF-4B02-A230-07061B4CB30D}" dt="2022-07-02T19:13:34.764" v="99"/>
          <ac:spMkLst>
            <pc:docMk/>
            <pc:sldMk cId="1440004090" sldId="277"/>
            <ac:spMk id="320" creationId="{AA1ADA60-76CB-FFE5-EB3D-81BCFACDAB30}"/>
          </ac:spMkLst>
        </pc:spChg>
      </pc:sldChg>
      <pc:sldChg chg="addSp delSp modSp mod modAnim">
        <pc:chgData name="Liu Xiaokang" userId="99a1255ce56ba1f6" providerId="LiveId" clId="{46FB630E-5FFF-4B02-A230-07061B4CB30D}" dt="2022-07-02T19:33:35.997" v="443"/>
        <pc:sldMkLst>
          <pc:docMk/>
          <pc:sldMk cId="3699342716" sldId="278"/>
        </pc:sldMkLst>
        <pc:spChg chg="mod">
          <ac:chgData name="Liu Xiaokang" userId="99a1255ce56ba1f6" providerId="LiveId" clId="{46FB630E-5FFF-4B02-A230-07061B4CB30D}" dt="2022-07-02T19:14:08.562" v="103" actId="1076"/>
          <ac:spMkLst>
            <pc:docMk/>
            <pc:sldMk cId="3699342716" sldId="278"/>
            <ac:spMk id="2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13:39.619" v="100" actId="478"/>
          <ac:spMkLst>
            <pc:docMk/>
            <pc:sldMk cId="3699342716" sldId="278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13:39.619" v="100" actId="478"/>
          <ac:spMkLst>
            <pc:docMk/>
            <pc:sldMk cId="3699342716" sldId="278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13:39.619" v="100" actId="478"/>
          <ac:spMkLst>
            <pc:docMk/>
            <pc:sldMk cId="3699342716" sldId="278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13:40.014" v="101"/>
          <ac:spMkLst>
            <pc:docMk/>
            <pc:sldMk cId="3699342716" sldId="278"/>
            <ac:spMk id="28" creationId="{882A1778-3D0D-2D60-7CE0-41B9382FD98D}"/>
          </ac:spMkLst>
        </pc:spChg>
        <pc:spChg chg="add mod">
          <ac:chgData name="Liu Xiaokang" userId="99a1255ce56ba1f6" providerId="LiveId" clId="{46FB630E-5FFF-4B02-A230-07061B4CB30D}" dt="2022-07-02T19:13:40.014" v="101"/>
          <ac:spMkLst>
            <pc:docMk/>
            <pc:sldMk cId="3699342716" sldId="278"/>
            <ac:spMk id="29" creationId="{3E30F418-8645-5123-9674-D96FC7D0D2BA}"/>
          </ac:spMkLst>
        </pc:spChg>
        <pc:spChg chg="add mod">
          <ac:chgData name="Liu Xiaokang" userId="99a1255ce56ba1f6" providerId="LiveId" clId="{46FB630E-5FFF-4B02-A230-07061B4CB30D}" dt="2022-07-02T19:13:40.014" v="101"/>
          <ac:spMkLst>
            <pc:docMk/>
            <pc:sldMk cId="3699342716" sldId="278"/>
            <ac:spMk id="30" creationId="{3CD455E4-7D7D-37C8-6750-FDF9424EAAB7}"/>
          </ac:spMkLst>
        </pc:spChg>
        <pc:spChg chg="add mod">
          <ac:chgData name="Liu Xiaokang" userId="99a1255ce56ba1f6" providerId="LiveId" clId="{46FB630E-5FFF-4B02-A230-07061B4CB30D}" dt="2022-07-02T19:32:21.541" v="430" actId="164"/>
          <ac:spMkLst>
            <pc:docMk/>
            <pc:sldMk cId="3699342716" sldId="278"/>
            <ac:spMk id="31" creationId="{B86CF82C-8263-6106-F0F9-FE7AB54ADE19}"/>
          </ac:spMkLst>
        </pc:spChg>
        <pc:spChg chg="add mod">
          <ac:chgData name="Liu Xiaokang" userId="99a1255ce56ba1f6" providerId="LiveId" clId="{46FB630E-5FFF-4B02-A230-07061B4CB30D}" dt="2022-07-02T19:32:52.198" v="434" actId="164"/>
          <ac:spMkLst>
            <pc:docMk/>
            <pc:sldMk cId="3699342716" sldId="278"/>
            <ac:spMk id="32" creationId="{44DCC389-3EA3-BC5D-162E-2531A65B98B0}"/>
          </ac:spMkLst>
        </pc:spChg>
        <pc:spChg chg="add mod">
          <ac:chgData name="Liu Xiaokang" userId="99a1255ce56ba1f6" providerId="LiveId" clId="{46FB630E-5FFF-4B02-A230-07061B4CB30D}" dt="2022-07-02T19:33:06.105" v="438" actId="164"/>
          <ac:spMkLst>
            <pc:docMk/>
            <pc:sldMk cId="3699342716" sldId="278"/>
            <ac:spMk id="33" creationId="{F822BE89-B401-1D15-3741-32D4D96EFA8F}"/>
          </ac:spMkLst>
        </pc:spChg>
        <pc:spChg chg="mod">
          <ac:chgData name="Liu Xiaokang" userId="99a1255ce56ba1f6" providerId="LiveId" clId="{46FB630E-5FFF-4B02-A230-07061B4CB30D}" dt="2022-07-02T19:18:04.888" v="153" actId="1076"/>
          <ac:spMkLst>
            <pc:docMk/>
            <pc:sldMk cId="3699342716" sldId="278"/>
            <ac:spMk id="84" creationId="{7FB90134-01F2-44FD-9383-E55D9DBBABED}"/>
          </ac:spMkLst>
        </pc:spChg>
        <pc:spChg chg="mod">
          <ac:chgData name="Liu Xiaokang" userId="99a1255ce56ba1f6" providerId="LiveId" clId="{46FB630E-5FFF-4B02-A230-07061B4CB30D}" dt="2022-07-02T19:16:16.544" v="127" actId="1038"/>
          <ac:spMkLst>
            <pc:docMk/>
            <pc:sldMk cId="3699342716" sldId="278"/>
            <ac:spMk id="86" creationId="{25F7B583-A365-4E68-A9E0-2EB1A0128F22}"/>
          </ac:spMkLst>
        </pc:spChg>
        <pc:spChg chg="mod">
          <ac:chgData name="Liu Xiaokang" userId="99a1255ce56ba1f6" providerId="LiveId" clId="{46FB630E-5FFF-4B02-A230-07061B4CB30D}" dt="2022-07-02T19:16:33.419" v="136" actId="1038"/>
          <ac:spMkLst>
            <pc:docMk/>
            <pc:sldMk cId="3699342716" sldId="278"/>
            <ac:spMk id="90" creationId="{C6D21149-3CB0-41E6-BE4D-FE03D191122F}"/>
          </ac:spMkLst>
        </pc:spChg>
        <pc:grpChg chg="mod ord">
          <ac:chgData name="Liu Xiaokang" userId="99a1255ce56ba1f6" providerId="LiveId" clId="{46FB630E-5FFF-4B02-A230-07061B4CB30D}" dt="2022-07-02T19:14:24.718" v="112" actId="166"/>
          <ac:grpSpMkLst>
            <pc:docMk/>
            <pc:sldMk cId="3699342716" sldId="278"/>
            <ac:grpSpMk id="9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9:14:17.479" v="108" actId="1076"/>
          <ac:grpSpMkLst>
            <pc:docMk/>
            <pc:sldMk cId="3699342716" sldId="278"/>
            <ac:grpSpMk id="13" creationId="{00000000-0000-0000-0000-000000000000}"/>
          </ac:grpSpMkLst>
        </pc:grpChg>
        <pc:grpChg chg="add mod">
          <ac:chgData name="Liu Xiaokang" userId="99a1255ce56ba1f6" providerId="LiveId" clId="{46FB630E-5FFF-4B02-A230-07061B4CB30D}" dt="2022-07-02T19:33:06.105" v="438" actId="164"/>
          <ac:grpSpMkLst>
            <pc:docMk/>
            <pc:sldMk cId="3699342716" sldId="278"/>
            <ac:grpSpMk id="25" creationId="{1CB0C42A-8C6A-F6A0-03EA-3DCE48C7F958}"/>
          </ac:grpSpMkLst>
        </pc:grpChg>
        <pc:grpChg chg="add mod">
          <ac:chgData name="Liu Xiaokang" userId="99a1255ce56ba1f6" providerId="LiveId" clId="{46FB630E-5FFF-4B02-A230-07061B4CB30D}" dt="2022-07-02T19:32:21.541" v="430" actId="164"/>
          <ac:grpSpMkLst>
            <pc:docMk/>
            <pc:sldMk cId="3699342716" sldId="278"/>
            <ac:grpSpMk id="26" creationId="{5A2021B0-1E33-AFA6-0EA7-B72B5C020243}"/>
          </ac:grpSpMkLst>
        </pc:grpChg>
        <pc:grpChg chg="add mod">
          <ac:chgData name="Liu Xiaokang" userId="99a1255ce56ba1f6" providerId="LiveId" clId="{46FB630E-5FFF-4B02-A230-07061B4CB30D}" dt="2022-07-02T19:32:52.198" v="434" actId="164"/>
          <ac:grpSpMkLst>
            <pc:docMk/>
            <pc:sldMk cId="3699342716" sldId="278"/>
            <ac:grpSpMk id="27" creationId="{F3B4E9AC-099B-4E36-19DE-1D67916C4436}"/>
          </ac:grpSpMkLst>
        </pc:grpChg>
        <pc:grpChg chg="add mod">
          <ac:chgData name="Liu Xiaokang" userId="99a1255ce56ba1f6" providerId="LiveId" clId="{46FB630E-5FFF-4B02-A230-07061B4CB30D}" dt="2022-07-02T19:33:06.105" v="438" actId="164"/>
          <ac:grpSpMkLst>
            <pc:docMk/>
            <pc:sldMk cId="3699342716" sldId="278"/>
            <ac:grpSpMk id="34" creationId="{F705589F-20BF-942D-69EA-8AC1E1515FBD}"/>
          </ac:grpSpMkLst>
        </pc:grpChg>
        <pc:cxnChg chg="add del mod">
          <ac:chgData name="Liu Xiaokang" userId="99a1255ce56ba1f6" providerId="LiveId" clId="{46FB630E-5FFF-4B02-A230-07061B4CB30D}" dt="2022-07-02T19:32:21.541" v="430" actId="164"/>
          <ac:cxnSpMkLst>
            <pc:docMk/>
            <pc:sldMk cId="3699342716" sldId="278"/>
            <ac:cxnSpMk id="15" creationId="{41042441-F2C8-9CC1-BA9C-768A300D6849}"/>
          </ac:cxnSpMkLst>
        </pc:cxnChg>
        <pc:cxnChg chg="add mod">
          <ac:chgData name="Liu Xiaokang" userId="99a1255ce56ba1f6" providerId="LiveId" clId="{46FB630E-5FFF-4B02-A230-07061B4CB30D}" dt="2022-07-02T19:19:18.924" v="165" actId="164"/>
          <ac:cxnSpMkLst>
            <pc:docMk/>
            <pc:sldMk cId="3699342716" sldId="278"/>
            <ac:cxnSpMk id="24" creationId="{89E41CAB-982F-52E7-8008-4E4B209AC261}"/>
          </ac:cxnSpMkLst>
        </pc:cxnChg>
        <pc:cxnChg chg="add mod">
          <ac:chgData name="Liu Xiaokang" userId="99a1255ce56ba1f6" providerId="LiveId" clId="{46FB630E-5FFF-4B02-A230-07061B4CB30D}" dt="2022-07-02T19:32:52.198" v="434" actId="164"/>
          <ac:cxnSpMkLst>
            <pc:docMk/>
            <pc:sldMk cId="3699342716" sldId="278"/>
            <ac:cxnSpMk id="36" creationId="{F450D7A5-8DC8-A72B-59E3-553AA323712E}"/>
          </ac:cxnSpMkLst>
        </pc:cxnChg>
        <pc:cxnChg chg="add mod">
          <ac:chgData name="Liu Xiaokang" userId="99a1255ce56ba1f6" providerId="LiveId" clId="{46FB630E-5FFF-4B02-A230-07061B4CB30D}" dt="2022-07-02T19:19:18.924" v="165" actId="164"/>
          <ac:cxnSpMkLst>
            <pc:docMk/>
            <pc:sldMk cId="3699342716" sldId="278"/>
            <ac:cxnSpMk id="38" creationId="{70C00919-BF10-E496-6ACC-6CBFD9ACCE4D}"/>
          </ac:cxnSpMkLst>
        </pc:cxnChg>
      </pc:sldChg>
      <pc:sldChg chg="addSp delSp modSp mod">
        <pc:chgData name="Liu Xiaokang" userId="99a1255ce56ba1f6" providerId="LiveId" clId="{46FB630E-5FFF-4B02-A230-07061B4CB30D}" dt="2022-07-02T19:21:19.600" v="230" actId="1076"/>
        <pc:sldMkLst>
          <pc:docMk/>
          <pc:sldMk cId="1624678330" sldId="279"/>
        </pc:sldMkLst>
        <pc:spChg chg="del">
          <ac:chgData name="Liu Xiaokang" userId="99a1255ce56ba1f6" providerId="LiveId" clId="{46FB630E-5FFF-4B02-A230-07061B4CB30D}" dt="2022-07-02T19:19:59.796" v="166" actId="478"/>
          <ac:spMkLst>
            <pc:docMk/>
            <pc:sldMk cId="1624678330" sldId="279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19:59.796" v="166" actId="478"/>
          <ac:spMkLst>
            <pc:docMk/>
            <pc:sldMk cId="1624678330" sldId="279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19:59.796" v="166" actId="478"/>
          <ac:spMkLst>
            <pc:docMk/>
            <pc:sldMk cId="1624678330" sldId="279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20:00.079" v="167"/>
          <ac:spMkLst>
            <pc:docMk/>
            <pc:sldMk cId="1624678330" sldId="279"/>
            <ac:spMk id="95" creationId="{974B09F6-CDFB-F7A0-F1AC-45E43430BBFB}"/>
          </ac:spMkLst>
        </pc:spChg>
        <pc:spChg chg="add mod">
          <ac:chgData name="Liu Xiaokang" userId="99a1255ce56ba1f6" providerId="LiveId" clId="{46FB630E-5FFF-4B02-A230-07061B4CB30D}" dt="2022-07-02T19:20:00.079" v="167"/>
          <ac:spMkLst>
            <pc:docMk/>
            <pc:sldMk cId="1624678330" sldId="279"/>
            <ac:spMk id="96" creationId="{9E2F23B3-ACAF-5759-0DF4-DB05C9DA133D}"/>
          </ac:spMkLst>
        </pc:spChg>
        <pc:spChg chg="add mod">
          <ac:chgData name="Liu Xiaokang" userId="99a1255ce56ba1f6" providerId="LiveId" clId="{46FB630E-5FFF-4B02-A230-07061B4CB30D}" dt="2022-07-02T19:20:00.079" v="167"/>
          <ac:spMkLst>
            <pc:docMk/>
            <pc:sldMk cId="1624678330" sldId="279"/>
            <ac:spMk id="97" creationId="{790A11F6-6604-B673-5BA5-6C9F94F1A2A8}"/>
          </ac:spMkLst>
        </pc:spChg>
        <pc:spChg chg="mod">
          <ac:chgData name="Liu Xiaokang" userId="99a1255ce56ba1f6" providerId="LiveId" clId="{46FB630E-5FFF-4B02-A230-07061B4CB30D}" dt="2022-07-02T19:20:37.670" v="209" actId="1037"/>
          <ac:spMkLst>
            <pc:docMk/>
            <pc:sldMk cId="1624678330" sldId="279"/>
            <ac:spMk id="149" creationId="{00000000-0000-0000-0000-000000000000}"/>
          </ac:spMkLst>
        </pc:spChg>
        <pc:spChg chg="mod">
          <ac:chgData name="Liu Xiaokang" userId="99a1255ce56ba1f6" providerId="LiveId" clId="{46FB630E-5FFF-4B02-A230-07061B4CB30D}" dt="2022-07-02T19:20:37.670" v="209" actId="1037"/>
          <ac:spMkLst>
            <pc:docMk/>
            <pc:sldMk cId="1624678330" sldId="279"/>
            <ac:spMk id="157" creationId="{ED165D73-29CB-1AA5-35E4-111087F8CF28}"/>
          </ac:spMkLst>
        </pc:spChg>
        <pc:spChg chg="mod">
          <ac:chgData name="Liu Xiaokang" userId="99a1255ce56ba1f6" providerId="LiveId" clId="{46FB630E-5FFF-4B02-A230-07061B4CB30D}" dt="2022-07-02T19:20:37.670" v="209" actId="1037"/>
          <ac:spMkLst>
            <pc:docMk/>
            <pc:sldMk cId="1624678330" sldId="279"/>
            <ac:spMk id="160" creationId="{18CE5CC2-F243-7C50-742A-511D2F746F5B}"/>
          </ac:spMkLst>
        </pc:spChg>
        <pc:grpChg chg="mod">
          <ac:chgData name="Liu Xiaokang" userId="99a1255ce56ba1f6" providerId="LiveId" clId="{46FB630E-5FFF-4B02-A230-07061B4CB30D}" dt="2022-07-02T19:20:37.670" v="209" actId="1037"/>
          <ac:grpSpMkLst>
            <pc:docMk/>
            <pc:sldMk cId="1624678330" sldId="279"/>
            <ac:grpSpMk id="20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9:20:37.670" v="209" actId="1037"/>
          <ac:grpSpMkLst>
            <pc:docMk/>
            <pc:sldMk cId="1624678330" sldId="279"/>
            <ac:grpSpMk id="33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9:21:09.389" v="229" actId="1037"/>
          <ac:grpSpMkLst>
            <pc:docMk/>
            <pc:sldMk cId="1624678330" sldId="279"/>
            <ac:grpSpMk id="121" creationId="{EC726BE2-1740-15B7-4FCE-AB6FAA70FCF9}"/>
          </ac:grpSpMkLst>
        </pc:grpChg>
        <pc:picChg chg="mod">
          <ac:chgData name="Liu Xiaokang" userId="99a1255ce56ba1f6" providerId="LiveId" clId="{46FB630E-5FFF-4B02-A230-07061B4CB30D}" dt="2022-07-02T19:20:37.670" v="209" actId="1037"/>
          <ac:picMkLst>
            <pc:docMk/>
            <pc:sldMk cId="1624678330" sldId="279"/>
            <ac:picMk id="159" creationId="{D449BA81-EB41-4818-5360-B04CC403E13B}"/>
          </ac:picMkLst>
        </pc:pic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83" creationId="{839B39F1-C2A7-7F06-0C9D-3D6CFE0D30B2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84" creationId="{B539C3FE-5BCE-16D4-4C50-B20DBD2841A5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85" creationId="{9ED910E9-07D2-21FB-A8AF-BCB28349219C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86" creationId="{2BA4506A-5C1D-226F-B17E-9C6B41F3A85E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87" creationId="{FEE24AA6-E2EE-B0DF-F80E-C282CC0BF80E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88" creationId="{403E39E9-B45D-5802-197A-D8090883C2B6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89" creationId="{05328832-DD10-2BC0-91A9-A9C21DB67F7E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90" creationId="{BFE74858-4376-4045-BAD3-9FDF5C998E2A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91" creationId="{66A2431A-027E-C0BF-BCA4-DA6BB214EB2C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92" creationId="{55EDF83F-DFDB-C2AE-8836-C47D4E09FA9A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93" creationId="{4818C790-B980-9E6F-E03F-5C97FF46F8E1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94" creationId="{3E96FB81-0E60-979C-B775-87954D084F26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00" creationId="{1975BC6F-156F-F939-6D9D-7653AEEE2243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01" creationId="{B2F16C2A-48A4-6B0F-4C68-CA77F9E86749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02" creationId="{0D7BD069-FB6C-DBF2-EB6F-BDD4F9B2BE8E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03" creationId="{229D752D-2C27-562F-E8E9-A5FE80AE1A35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04" creationId="{B6A6E6BC-E835-BB51-3A80-086510993819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07" creationId="{E7FB9C0E-6AD3-5700-16CA-08C23CD49F6F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12" creationId="{D61FCBA2-9D64-7F8B-4B56-48F768F917AD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13" creationId="{418C3872-BCD9-93BB-9763-0B86A7717671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14" creationId="{117CFD3E-6B17-32A0-2BEB-C5E56C9AA262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15" creationId="{485894AE-4A55-3A08-C3B6-779EA35BD04A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16" creationId="{1D7DAE9B-3A5A-3553-08F4-E6C0EAA76C7A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17" creationId="{5A968F2E-E8D4-AFC0-6D7C-414C0E41E987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24" creationId="{D70E37B4-D056-236C-8558-2C04D75FED34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25" creationId="{0ED2F887-1283-2B49-49C6-1AD8973297D2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26" creationId="{59D4AAAE-7F62-091B-623B-0D5406CA4F79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27" creationId="{E1AAFE22-AAAA-72D5-6EDF-CBD04A53392B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28" creationId="{CD68CC0E-E09E-B7DD-35A9-B0EF5CCCDA3F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29" creationId="{A57B7521-CBDE-731E-D1F0-F380D9A8A4A0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36" creationId="{5173899C-01B9-8C3B-A055-C3173F5D89C3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37" creationId="{2EF6ADD0-0418-0110-9D49-43791CE588E9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38" creationId="{4A861998-7F83-7905-B01D-1E6D661236D8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39" creationId="{D3526C72-81FB-7388-ACD6-809B83B75DCE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48" creationId="{81EDA520-C491-1898-1948-A5BAA604E2AB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50" creationId="{B06EB4B0-F32F-4C2E-E25A-8F8EF83A05C0}"/>
          </ac:cxnSpMkLst>
        </pc:cxnChg>
        <pc:cxnChg chg="mod">
          <ac:chgData name="Liu Xiaokang" userId="99a1255ce56ba1f6" providerId="LiveId" clId="{46FB630E-5FFF-4B02-A230-07061B4CB30D}" dt="2022-07-02T19:21:19.600" v="230" actId="1076"/>
          <ac:cxnSpMkLst>
            <pc:docMk/>
            <pc:sldMk cId="1624678330" sldId="279"/>
            <ac:cxnSpMk id="155" creationId="{A80B562B-FBCA-B42C-E4F8-A811A60D4F49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64" creationId="{00000000-0000-0000-0000-000000000000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65" creationId="{00000000-0000-0000-0000-000000000000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66" creationId="{00000000-0000-0000-0000-000000000000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68" creationId="{00000000-0000-0000-0000-000000000000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69" creationId="{00000000-0000-0000-0000-000000000000}"/>
          </ac:cxnSpMkLst>
        </pc:cxnChg>
        <pc:cxnChg chg="mod">
          <ac:chgData name="Liu Xiaokang" userId="99a1255ce56ba1f6" providerId="LiveId" clId="{46FB630E-5FFF-4B02-A230-07061B4CB30D}" dt="2022-07-02T19:20:37.670" v="209" actId="1037"/>
          <ac:cxnSpMkLst>
            <pc:docMk/>
            <pc:sldMk cId="1624678330" sldId="279"/>
            <ac:cxnSpMk id="170" creationId="{00000000-0000-0000-0000-000000000000}"/>
          </ac:cxnSpMkLst>
        </pc:cxnChg>
      </pc:sldChg>
      <pc:sldChg chg="addSp delSp modSp mod modAnim">
        <pc:chgData name="Liu Xiaokang" userId="99a1255ce56ba1f6" providerId="LiveId" clId="{46FB630E-5FFF-4B02-A230-07061B4CB30D}" dt="2022-07-02T19:34:42.956" v="448"/>
        <pc:sldMkLst>
          <pc:docMk/>
          <pc:sldMk cId="3057516246" sldId="280"/>
        </pc:sldMkLst>
        <pc:spChg chg="del">
          <ac:chgData name="Liu Xiaokang" userId="99a1255ce56ba1f6" providerId="LiveId" clId="{46FB630E-5FFF-4B02-A230-07061B4CB30D}" dt="2022-07-02T19:20:06.200" v="168" actId="478"/>
          <ac:spMkLst>
            <pc:docMk/>
            <pc:sldMk cId="3057516246" sldId="280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0:06.200" v="168" actId="478"/>
          <ac:spMkLst>
            <pc:docMk/>
            <pc:sldMk cId="3057516246" sldId="280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0:06.200" v="168" actId="478"/>
          <ac:spMkLst>
            <pc:docMk/>
            <pc:sldMk cId="3057516246" sldId="280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20:06.522" v="169"/>
          <ac:spMkLst>
            <pc:docMk/>
            <pc:sldMk cId="3057516246" sldId="280"/>
            <ac:spMk id="119" creationId="{F0D2F7AE-8EA8-ECD5-AB31-ABAE11450769}"/>
          </ac:spMkLst>
        </pc:spChg>
        <pc:spChg chg="add mod">
          <ac:chgData name="Liu Xiaokang" userId="99a1255ce56ba1f6" providerId="LiveId" clId="{46FB630E-5FFF-4B02-A230-07061B4CB30D}" dt="2022-07-02T19:20:06.522" v="169"/>
          <ac:spMkLst>
            <pc:docMk/>
            <pc:sldMk cId="3057516246" sldId="280"/>
            <ac:spMk id="121" creationId="{C468F295-E898-687E-15F4-BAE1B2FA97BB}"/>
          </ac:spMkLst>
        </pc:spChg>
        <pc:spChg chg="mod">
          <ac:chgData name="Liu Xiaokang" userId="99a1255ce56ba1f6" providerId="LiveId" clId="{46FB630E-5FFF-4B02-A230-07061B4CB30D}" dt="2022-07-02T19:34:40.046" v="447" actId="164"/>
          <ac:spMkLst>
            <pc:docMk/>
            <pc:sldMk cId="3057516246" sldId="280"/>
            <ac:spMk id="132" creationId="{CB0D5AD0-56D5-A4C1-567D-E24CA3728609}"/>
          </ac:spMkLst>
        </pc:spChg>
        <pc:spChg chg="add mod">
          <ac:chgData name="Liu Xiaokang" userId="99a1255ce56ba1f6" providerId="LiveId" clId="{46FB630E-5FFF-4B02-A230-07061B4CB30D}" dt="2022-07-02T19:20:06.522" v="169"/>
          <ac:spMkLst>
            <pc:docMk/>
            <pc:sldMk cId="3057516246" sldId="280"/>
            <ac:spMk id="133" creationId="{6A08C428-6073-CBCF-53AF-A54F8F6C1F7D}"/>
          </ac:spMkLst>
        </pc:spChg>
        <pc:spChg chg="add mod">
          <ac:chgData name="Liu Xiaokang" userId="99a1255ce56ba1f6" providerId="LiveId" clId="{46FB630E-5FFF-4B02-A230-07061B4CB30D}" dt="2022-07-02T19:34:40.046" v="447" actId="164"/>
          <ac:spMkLst>
            <pc:docMk/>
            <pc:sldMk cId="3057516246" sldId="280"/>
            <ac:spMk id="134" creationId="{CCBDDB34-0F20-1C44-169B-D1C61602205E}"/>
          </ac:spMkLst>
        </pc:spChg>
        <pc:spChg chg="mod">
          <ac:chgData name="Liu Xiaokang" userId="99a1255ce56ba1f6" providerId="LiveId" clId="{46FB630E-5FFF-4B02-A230-07061B4CB30D}" dt="2022-07-02T19:20:25.904" v="189" actId="1037"/>
          <ac:spMkLst>
            <pc:docMk/>
            <pc:sldMk cId="3057516246" sldId="280"/>
            <ac:spMk id="147" creationId="{00000000-0000-0000-0000-000000000000}"/>
          </ac:spMkLst>
        </pc:spChg>
        <pc:spChg chg="mod">
          <ac:chgData name="Liu Xiaokang" userId="99a1255ce56ba1f6" providerId="LiveId" clId="{46FB630E-5FFF-4B02-A230-07061B4CB30D}" dt="2022-07-02T19:20:25.904" v="189" actId="1037"/>
          <ac:spMkLst>
            <pc:docMk/>
            <pc:sldMk cId="3057516246" sldId="280"/>
            <ac:spMk id="149" creationId="{00000000-0000-0000-0000-000000000000}"/>
          </ac:spMkLst>
        </pc:spChg>
        <pc:spChg chg="mod">
          <ac:chgData name="Liu Xiaokang" userId="99a1255ce56ba1f6" providerId="LiveId" clId="{46FB630E-5FFF-4B02-A230-07061B4CB30D}" dt="2022-07-02T19:20:25.904" v="189" actId="1037"/>
          <ac:spMkLst>
            <pc:docMk/>
            <pc:sldMk cId="3057516246" sldId="280"/>
            <ac:spMk id="157" creationId="{ED165D73-29CB-1AA5-35E4-111087F8CF28}"/>
          </ac:spMkLst>
        </pc:spChg>
        <pc:spChg chg="mod">
          <ac:chgData name="Liu Xiaokang" userId="99a1255ce56ba1f6" providerId="LiveId" clId="{46FB630E-5FFF-4B02-A230-07061B4CB30D}" dt="2022-07-02T19:20:25.904" v="189" actId="1037"/>
          <ac:spMkLst>
            <pc:docMk/>
            <pc:sldMk cId="3057516246" sldId="280"/>
            <ac:spMk id="160" creationId="{18CE5CC2-F243-7C50-742A-511D2F746F5B}"/>
          </ac:spMkLst>
        </pc:spChg>
        <pc:grpChg chg="mod">
          <ac:chgData name="Liu Xiaokang" userId="99a1255ce56ba1f6" providerId="LiveId" clId="{46FB630E-5FFF-4B02-A230-07061B4CB30D}" dt="2022-07-02T19:20:25.904" v="189" actId="1037"/>
          <ac:grpSpMkLst>
            <pc:docMk/>
            <pc:sldMk cId="3057516246" sldId="280"/>
            <ac:grpSpMk id="2" creationId="{00000000-0000-0000-0000-000000000000}"/>
          </ac:grpSpMkLst>
        </pc:grpChg>
        <pc:grpChg chg="add mod">
          <ac:chgData name="Liu Xiaokang" userId="99a1255ce56ba1f6" providerId="LiveId" clId="{46FB630E-5FFF-4B02-A230-07061B4CB30D}" dt="2022-07-02T19:34:40.046" v="447" actId="164"/>
          <ac:grpSpMkLst>
            <pc:docMk/>
            <pc:sldMk cId="3057516246" sldId="280"/>
            <ac:grpSpMk id="6" creationId="{4E522AD4-F047-0169-2609-4F093D81572D}"/>
          </ac:grpSpMkLst>
        </pc:grpChg>
        <pc:grpChg chg="mod">
          <ac:chgData name="Liu Xiaokang" userId="99a1255ce56ba1f6" providerId="LiveId" clId="{46FB630E-5FFF-4B02-A230-07061B4CB30D}" dt="2022-07-02T19:20:25.904" v="189" actId="1037"/>
          <ac:grpSpMkLst>
            <pc:docMk/>
            <pc:sldMk cId="3057516246" sldId="280"/>
            <ac:grpSpMk id="13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9:20:25.904" v="189" actId="1037"/>
          <ac:grpSpMkLst>
            <pc:docMk/>
            <pc:sldMk cId="3057516246" sldId="280"/>
            <ac:grpSpMk id="20" creationId="{00000000-0000-0000-0000-000000000000}"/>
          </ac:grpSpMkLst>
        </pc:grpChg>
        <pc:picChg chg="mod">
          <ac:chgData name="Liu Xiaokang" userId="99a1255ce56ba1f6" providerId="LiveId" clId="{46FB630E-5FFF-4B02-A230-07061B4CB30D}" dt="2022-07-02T19:20:25.904" v="189" actId="1037"/>
          <ac:picMkLst>
            <pc:docMk/>
            <pc:sldMk cId="3057516246" sldId="280"/>
            <ac:picMk id="95" creationId="{0C042F36-7796-1E24-4E77-BD6D4E843148}"/>
          </ac:picMkLst>
        </pc:picChg>
        <pc:picChg chg="mod">
          <ac:chgData name="Liu Xiaokang" userId="99a1255ce56ba1f6" providerId="LiveId" clId="{46FB630E-5FFF-4B02-A230-07061B4CB30D}" dt="2022-07-02T19:20:25.904" v="189" actId="1037"/>
          <ac:picMkLst>
            <pc:docMk/>
            <pc:sldMk cId="3057516246" sldId="280"/>
            <ac:picMk id="131" creationId="{0C042F36-7796-1E24-4E77-BD6D4E843148}"/>
          </ac:picMkLst>
        </pc:pic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83" creationId="{839B39F1-C2A7-7F06-0C9D-3D6CFE0D30B2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84" creationId="{B539C3FE-5BCE-16D4-4C50-B20DBD2841A5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85" creationId="{9ED910E9-07D2-21FB-A8AF-BCB28349219C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86" creationId="{2BA4506A-5C1D-226F-B17E-9C6B41F3A85E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87" creationId="{FEE24AA6-E2EE-B0DF-F80E-C282CC0BF80E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88" creationId="{403E39E9-B45D-5802-197A-D8090883C2B6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89" creationId="{05328832-DD10-2BC0-91A9-A9C21DB67F7E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90" creationId="{BFE74858-4376-4045-BAD3-9FDF5C998E2A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91" creationId="{66A2431A-027E-C0BF-BCA4-DA6BB214EB2C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92" creationId="{55EDF83F-DFDB-C2AE-8836-C47D4E09FA9A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93" creationId="{4818C790-B980-9E6F-E03F-5C97FF46F8E1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94" creationId="{3E96FB81-0E60-979C-B775-87954D084F26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00" creationId="{1975BC6F-156F-F939-6D9D-7653AEEE2243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01" creationId="{B2F16C2A-48A4-6B0F-4C68-CA77F9E86749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02" creationId="{0D7BD069-FB6C-DBF2-EB6F-BDD4F9B2BE8E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03" creationId="{229D752D-2C27-562F-E8E9-A5FE80AE1A35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04" creationId="{B6A6E6BC-E835-BB51-3A80-086510993819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07" creationId="{E7FB9C0E-6AD3-5700-16CA-08C23CD49F6F}"/>
          </ac:cxnSpMkLst>
        </pc:cxnChg>
        <pc:cxnChg chg="mod">
          <ac:chgData name="Liu Xiaokang" userId="99a1255ce56ba1f6" providerId="LiveId" clId="{46FB630E-5FFF-4B02-A230-07061B4CB30D}" dt="2022-07-02T19:21:35.460" v="250" actId="1038"/>
          <ac:cxnSpMkLst>
            <pc:docMk/>
            <pc:sldMk cId="3057516246" sldId="280"/>
            <ac:cxnSpMk id="111" creationId="{00000000-0000-0000-0000-000000000000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12" creationId="{D61FCBA2-9D64-7F8B-4B56-48F768F917AD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13" creationId="{418C3872-BCD9-93BB-9763-0B86A7717671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14" creationId="{117CFD3E-6B17-32A0-2BEB-C5E56C9AA262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15" creationId="{485894AE-4A55-3A08-C3B6-779EA35BD04A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16" creationId="{1D7DAE9B-3A5A-3553-08F4-E6C0EAA76C7A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17" creationId="{5A968F2E-E8D4-AFC0-6D7C-414C0E41E987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24" creationId="{D70E37B4-D056-236C-8558-2C04D75FED34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25" creationId="{0ED2F887-1283-2B49-49C6-1AD8973297D2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26" creationId="{59D4AAAE-7F62-091B-623B-0D5406CA4F79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27" creationId="{E1AAFE22-AAAA-72D5-6EDF-CBD04A53392B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28" creationId="{CD68CC0E-E09E-B7DD-35A9-B0EF5CCCDA3F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29" creationId="{A57B7521-CBDE-731E-D1F0-F380D9A8A4A0}"/>
          </ac:cxnSpMkLst>
        </pc:cxnChg>
        <pc:cxnChg chg="mod">
          <ac:chgData name="Liu Xiaokang" userId="99a1255ce56ba1f6" providerId="LiveId" clId="{46FB630E-5FFF-4B02-A230-07061B4CB30D}" dt="2022-07-02T19:21:35.460" v="250" actId="1038"/>
          <ac:cxnSpMkLst>
            <pc:docMk/>
            <pc:sldMk cId="3057516246" sldId="280"/>
            <ac:cxnSpMk id="130" creationId="{81EDA520-C491-1898-1948-A5BAA604E2AB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36" creationId="{5173899C-01B9-8C3B-A055-C3173F5D89C3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37" creationId="{2EF6ADD0-0418-0110-9D49-43791CE588E9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38" creationId="{4A861998-7F83-7905-B01D-1E6D661236D8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39" creationId="{D3526C72-81FB-7388-ACD6-809B83B75DCE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48" creationId="{81EDA520-C491-1898-1948-A5BAA604E2AB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50" creationId="{B06EB4B0-F32F-4C2E-E25A-8F8EF83A05C0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64" creationId="{00000000-0000-0000-0000-000000000000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65" creationId="{00000000-0000-0000-0000-000000000000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66" creationId="{00000000-0000-0000-0000-000000000000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68" creationId="{00000000-0000-0000-0000-000000000000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69" creationId="{00000000-0000-0000-0000-000000000000}"/>
          </ac:cxnSpMkLst>
        </pc:cxnChg>
        <pc:cxnChg chg="mod">
          <ac:chgData name="Liu Xiaokang" userId="99a1255ce56ba1f6" providerId="LiveId" clId="{46FB630E-5FFF-4B02-A230-07061B4CB30D}" dt="2022-07-02T19:20:25.904" v="189" actId="1037"/>
          <ac:cxnSpMkLst>
            <pc:docMk/>
            <pc:sldMk cId="3057516246" sldId="280"/>
            <ac:cxnSpMk id="170" creationId="{00000000-0000-0000-0000-000000000000}"/>
          </ac:cxnSpMkLst>
        </pc:cxnChg>
      </pc:sldChg>
      <pc:sldChg chg="addSp delSp modSp mod modNotesTx">
        <pc:chgData name="Liu Xiaokang" userId="99a1255ce56ba1f6" providerId="LiveId" clId="{46FB630E-5FFF-4B02-A230-07061B4CB30D}" dt="2022-07-02T19:35:05.906" v="449"/>
        <pc:sldMkLst>
          <pc:docMk/>
          <pc:sldMk cId="3772575783" sldId="282"/>
        </pc:sldMkLst>
        <pc:spChg chg="del">
          <ac:chgData name="Liu Xiaokang" userId="99a1255ce56ba1f6" providerId="LiveId" clId="{46FB630E-5FFF-4B02-A230-07061B4CB30D}" dt="2022-07-02T19:26:59.686" v="330" actId="478"/>
          <ac:spMkLst>
            <pc:docMk/>
            <pc:sldMk cId="3772575783" sldId="282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6:59.686" v="330" actId="478"/>
          <ac:spMkLst>
            <pc:docMk/>
            <pc:sldMk cId="3772575783" sldId="282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6:59.686" v="330" actId="478"/>
          <ac:spMkLst>
            <pc:docMk/>
            <pc:sldMk cId="3772575783" sldId="282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27:00.001" v="331"/>
          <ac:spMkLst>
            <pc:docMk/>
            <pc:sldMk cId="3772575783" sldId="282"/>
            <ac:spMk id="15" creationId="{DA94DC3D-99AB-108B-7AF0-66EBA3527EF2}"/>
          </ac:spMkLst>
        </pc:spChg>
        <pc:spChg chg="add mod">
          <ac:chgData name="Liu Xiaokang" userId="99a1255ce56ba1f6" providerId="LiveId" clId="{46FB630E-5FFF-4B02-A230-07061B4CB30D}" dt="2022-07-02T19:27:00.001" v="331"/>
          <ac:spMkLst>
            <pc:docMk/>
            <pc:sldMk cId="3772575783" sldId="282"/>
            <ac:spMk id="16" creationId="{0CF3F41A-1767-8F72-1543-C04AB2B192C6}"/>
          </ac:spMkLst>
        </pc:spChg>
        <pc:spChg chg="add mod">
          <ac:chgData name="Liu Xiaokang" userId="99a1255ce56ba1f6" providerId="LiveId" clId="{46FB630E-5FFF-4B02-A230-07061B4CB30D}" dt="2022-07-02T19:27:00.001" v="331"/>
          <ac:spMkLst>
            <pc:docMk/>
            <pc:sldMk cId="3772575783" sldId="282"/>
            <ac:spMk id="17" creationId="{BB0CA136-A500-8852-ADDB-213A1B4D5267}"/>
          </ac:spMkLst>
        </pc:spChg>
      </pc:sldChg>
      <pc:sldChg chg="addSp delSp modSp mod">
        <pc:chgData name="Liu Xiaokang" userId="99a1255ce56ba1f6" providerId="LiveId" clId="{46FB630E-5FFF-4B02-A230-07061B4CB30D}" dt="2022-07-02T19:27:04.751" v="333"/>
        <pc:sldMkLst>
          <pc:docMk/>
          <pc:sldMk cId="33398408" sldId="284"/>
        </pc:sldMkLst>
        <pc:spChg chg="del">
          <ac:chgData name="Liu Xiaokang" userId="99a1255ce56ba1f6" providerId="LiveId" clId="{46FB630E-5FFF-4B02-A230-07061B4CB30D}" dt="2022-07-02T19:27:04.356" v="332" actId="478"/>
          <ac:spMkLst>
            <pc:docMk/>
            <pc:sldMk cId="33398408" sldId="284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7:04.356" v="332" actId="478"/>
          <ac:spMkLst>
            <pc:docMk/>
            <pc:sldMk cId="33398408" sldId="284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7:04.356" v="332" actId="478"/>
          <ac:spMkLst>
            <pc:docMk/>
            <pc:sldMk cId="33398408" sldId="284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27:04.751" v="333"/>
          <ac:spMkLst>
            <pc:docMk/>
            <pc:sldMk cId="33398408" sldId="284"/>
            <ac:spMk id="57" creationId="{34F10409-7E99-FC07-FD58-CE741B103D70}"/>
          </ac:spMkLst>
        </pc:spChg>
        <pc:spChg chg="add mod">
          <ac:chgData name="Liu Xiaokang" userId="99a1255ce56ba1f6" providerId="LiveId" clId="{46FB630E-5FFF-4B02-A230-07061B4CB30D}" dt="2022-07-02T19:27:04.751" v="333"/>
          <ac:spMkLst>
            <pc:docMk/>
            <pc:sldMk cId="33398408" sldId="284"/>
            <ac:spMk id="73" creationId="{23A3FB9B-5084-05AB-D55F-3DCB424238D2}"/>
          </ac:spMkLst>
        </pc:spChg>
        <pc:spChg chg="add mod">
          <ac:chgData name="Liu Xiaokang" userId="99a1255ce56ba1f6" providerId="LiveId" clId="{46FB630E-5FFF-4B02-A230-07061B4CB30D}" dt="2022-07-02T19:27:04.751" v="333"/>
          <ac:spMkLst>
            <pc:docMk/>
            <pc:sldMk cId="33398408" sldId="284"/>
            <ac:spMk id="79" creationId="{B4ED4E91-686A-65DE-731E-8E23D1C41AB1}"/>
          </ac:spMkLst>
        </pc:spChg>
      </pc:sldChg>
      <pc:sldChg chg="addSp delSp modSp mod">
        <pc:chgData name="Liu Xiaokang" userId="99a1255ce56ba1f6" providerId="LiveId" clId="{46FB630E-5FFF-4B02-A230-07061B4CB30D}" dt="2022-07-02T19:27:08.511" v="335"/>
        <pc:sldMkLst>
          <pc:docMk/>
          <pc:sldMk cId="3615731411" sldId="285"/>
        </pc:sldMkLst>
        <pc:spChg chg="del">
          <ac:chgData name="Liu Xiaokang" userId="99a1255ce56ba1f6" providerId="LiveId" clId="{46FB630E-5FFF-4B02-A230-07061B4CB30D}" dt="2022-07-02T19:27:08.203" v="334" actId="478"/>
          <ac:spMkLst>
            <pc:docMk/>
            <pc:sldMk cId="3615731411" sldId="285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7:08.203" v="334" actId="478"/>
          <ac:spMkLst>
            <pc:docMk/>
            <pc:sldMk cId="3615731411" sldId="285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7:08.203" v="334" actId="478"/>
          <ac:spMkLst>
            <pc:docMk/>
            <pc:sldMk cId="3615731411" sldId="285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27:08.511" v="335"/>
          <ac:spMkLst>
            <pc:docMk/>
            <pc:sldMk cId="3615731411" sldId="285"/>
            <ac:spMk id="10" creationId="{166645AE-2F5E-7F72-70EE-B0E1C1307A44}"/>
          </ac:spMkLst>
        </pc:spChg>
        <pc:spChg chg="add mod">
          <ac:chgData name="Liu Xiaokang" userId="99a1255ce56ba1f6" providerId="LiveId" clId="{46FB630E-5FFF-4B02-A230-07061B4CB30D}" dt="2022-07-02T19:27:08.511" v="335"/>
          <ac:spMkLst>
            <pc:docMk/>
            <pc:sldMk cId="3615731411" sldId="285"/>
            <ac:spMk id="11" creationId="{1ADE5D39-1C8D-D734-9A3A-FAD8C82E0F0B}"/>
          </ac:spMkLst>
        </pc:spChg>
        <pc:spChg chg="add mod">
          <ac:chgData name="Liu Xiaokang" userId="99a1255ce56ba1f6" providerId="LiveId" clId="{46FB630E-5FFF-4B02-A230-07061B4CB30D}" dt="2022-07-02T19:27:08.511" v="335"/>
          <ac:spMkLst>
            <pc:docMk/>
            <pc:sldMk cId="3615731411" sldId="285"/>
            <ac:spMk id="12" creationId="{601635DE-A6C3-86B4-4AD1-75AEC0CFBC21}"/>
          </ac:spMkLst>
        </pc:spChg>
        <pc:picChg chg="mod">
          <ac:chgData name="Liu Xiaokang" userId="99a1255ce56ba1f6" providerId="LiveId" clId="{46FB630E-5FFF-4B02-A230-07061B4CB30D}" dt="2022-07-02T19:26:50.012" v="329" actId="1076"/>
          <ac:picMkLst>
            <pc:docMk/>
            <pc:sldMk cId="3615731411" sldId="285"/>
            <ac:picMk id="6" creationId="{EB6C64AA-CB4A-3C2F-25F4-A7CFE33C1DF8}"/>
          </ac:picMkLst>
        </pc:picChg>
      </pc:sldChg>
      <pc:sldChg chg="addSp delSp modSp mod">
        <pc:chgData name="Liu Xiaokang" userId="99a1255ce56ba1f6" providerId="LiveId" clId="{46FB630E-5FFF-4B02-A230-07061B4CB30D}" dt="2022-07-02T19:29:19.794" v="360"/>
        <pc:sldMkLst>
          <pc:docMk/>
          <pc:sldMk cId="408676808" sldId="286"/>
        </pc:sldMkLst>
        <pc:spChg chg="del">
          <ac:chgData name="Liu Xiaokang" userId="99a1255ce56ba1f6" providerId="LiveId" clId="{46FB630E-5FFF-4B02-A230-07061B4CB30D}" dt="2022-07-02T19:29:19.408" v="359" actId="478"/>
          <ac:spMkLst>
            <pc:docMk/>
            <pc:sldMk cId="408676808" sldId="286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19.408" v="359" actId="478"/>
          <ac:spMkLst>
            <pc:docMk/>
            <pc:sldMk cId="408676808" sldId="286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19.408" v="359" actId="478"/>
          <ac:spMkLst>
            <pc:docMk/>
            <pc:sldMk cId="408676808" sldId="286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29:19.794" v="360"/>
          <ac:spMkLst>
            <pc:docMk/>
            <pc:sldMk cId="408676808" sldId="286"/>
            <ac:spMk id="17" creationId="{9DC77EB8-38EB-BA3E-B545-8778BDBD0ED1}"/>
          </ac:spMkLst>
        </pc:spChg>
        <pc:spChg chg="add mod">
          <ac:chgData name="Liu Xiaokang" userId="99a1255ce56ba1f6" providerId="LiveId" clId="{46FB630E-5FFF-4B02-A230-07061B4CB30D}" dt="2022-07-02T19:29:19.794" v="360"/>
          <ac:spMkLst>
            <pc:docMk/>
            <pc:sldMk cId="408676808" sldId="286"/>
            <ac:spMk id="18" creationId="{8C898A09-BAB1-0B48-D82B-800C367DD755}"/>
          </ac:spMkLst>
        </pc:spChg>
        <pc:spChg chg="add mod">
          <ac:chgData name="Liu Xiaokang" userId="99a1255ce56ba1f6" providerId="LiveId" clId="{46FB630E-5FFF-4B02-A230-07061B4CB30D}" dt="2022-07-02T19:29:19.794" v="360"/>
          <ac:spMkLst>
            <pc:docMk/>
            <pc:sldMk cId="408676808" sldId="286"/>
            <ac:spMk id="20" creationId="{0A8E0D74-9324-F0CD-7797-5A60129BC29D}"/>
          </ac:spMkLst>
        </pc:spChg>
      </pc:sldChg>
      <pc:sldChg chg="addSp delSp modSp mod">
        <pc:chgData name="Liu Xiaokang" userId="99a1255ce56ba1f6" providerId="LiveId" clId="{46FB630E-5FFF-4B02-A230-07061B4CB30D}" dt="2022-07-02T19:29:25.462" v="362"/>
        <pc:sldMkLst>
          <pc:docMk/>
          <pc:sldMk cId="1695793934" sldId="287"/>
        </pc:sldMkLst>
        <pc:spChg chg="del">
          <ac:chgData name="Liu Xiaokang" userId="99a1255ce56ba1f6" providerId="LiveId" clId="{46FB630E-5FFF-4B02-A230-07061B4CB30D}" dt="2022-07-02T19:29:25.148" v="361" actId="478"/>
          <ac:spMkLst>
            <pc:docMk/>
            <pc:sldMk cId="1695793934" sldId="287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25.148" v="361" actId="478"/>
          <ac:spMkLst>
            <pc:docMk/>
            <pc:sldMk cId="1695793934" sldId="287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25.148" v="361" actId="478"/>
          <ac:spMkLst>
            <pc:docMk/>
            <pc:sldMk cId="1695793934" sldId="287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29:25.462" v="362"/>
          <ac:spMkLst>
            <pc:docMk/>
            <pc:sldMk cId="1695793934" sldId="287"/>
            <ac:spMk id="23" creationId="{0EAAB00B-F50F-BD04-A8F0-C41244729958}"/>
          </ac:spMkLst>
        </pc:spChg>
        <pc:spChg chg="add mod">
          <ac:chgData name="Liu Xiaokang" userId="99a1255ce56ba1f6" providerId="LiveId" clId="{46FB630E-5FFF-4B02-A230-07061B4CB30D}" dt="2022-07-02T19:29:25.462" v="362"/>
          <ac:spMkLst>
            <pc:docMk/>
            <pc:sldMk cId="1695793934" sldId="287"/>
            <ac:spMk id="25" creationId="{5FB6D9F2-F969-D6B3-8398-B32D1DF59602}"/>
          </ac:spMkLst>
        </pc:spChg>
        <pc:spChg chg="add mod">
          <ac:chgData name="Liu Xiaokang" userId="99a1255ce56ba1f6" providerId="LiveId" clId="{46FB630E-5FFF-4B02-A230-07061B4CB30D}" dt="2022-07-02T19:29:25.462" v="362"/>
          <ac:spMkLst>
            <pc:docMk/>
            <pc:sldMk cId="1695793934" sldId="287"/>
            <ac:spMk id="26" creationId="{66914D29-A425-2BCC-8BED-E2CE52191EED}"/>
          </ac:spMkLst>
        </pc:spChg>
      </pc:sldChg>
      <pc:sldChg chg="addSp delSp modSp mod">
        <pc:chgData name="Liu Xiaokang" userId="99a1255ce56ba1f6" providerId="LiveId" clId="{46FB630E-5FFF-4B02-A230-07061B4CB30D}" dt="2022-07-02T19:29:30.462" v="364"/>
        <pc:sldMkLst>
          <pc:docMk/>
          <pc:sldMk cId="2923084760" sldId="288"/>
        </pc:sldMkLst>
        <pc:spChg chg="del">
          <ac:chgData name="Liu Xiaokang" userId="99a1255ce56ba1f6" providerId="LiveId" clId="{46FB630E-5FFF-4B02-A230-07061B4CB30D}" dt="2022-07-02T19:29:30.144" v="363" actId="478"/>
          <ac:spMkLst>
            <pc:docMk/>
            <pc:sldMk cId="2923084760" sldId="288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30.144" v="363" actId="478"/>
          <ac:spMkLst>
            <pc:docMk/>
            <pc:sldMk cId="2923084760" sldId="288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30.144" v="363" actId="478"/>
          <ac:spMkLst>
            <pc:docMk/>
            <pc:sldMk cId="2923084760" sldId="288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29:30.462" v="364"/>
          <ac:spMkLst>
            <pc:docMk/>
            <pc:sldMk cId="2923084760" sldId="288"/>
            <ac:spMk id="23" creationId="{33EF5BDB-0C39-E90A-FA95-FAAC2A67E206}"/>
          </ac:spMkLst>
        </pc:spChg>
        <pc:spChg chg="add mod">
          <ac:chgData name="Liu Xiaokang" userId="99a1255ce56ba1f6" providerId="LiveId" clId="{46FB630E-5FFF-4B02-A230-07061B4CB30D}" dt="2022-07-02T19:29:30.462" v="364"/>
          <ac:spMkLst>
            <pc:docMk/>
            <pc:sldMk cId="2923084760" sldId="288"/>
            <ac:spMk id="25" creationId="{CED9B25E-0B69-D785-AC3C-CB1FAB3BA592}"/>
          </ac:spMkLst>
        </pc:spChg>
        <pc:spChg chg="add mod">
          <ac:chgData name="Liu Xiaokang" userId="99a1255ce56ba1f6" providerId="LiveId" clId="{46FB630E-5FFF-4B02-A230-07061B4CB30D}" dt="2022-07-02T19:29:30.462" v="364"/>
          <ac:spMkLst>
            <pc:docMk/>
            <pc:sldMk cId="2923084760" sldId="288"/>
            <ac:spMk id="26" creationId="{1F94EBE5-E9A7-ED20-F4BE-33CA64127841}"/>
          </ac:spMkLst>
        </pc:spChg>
      </pc:sldChg>
      <pc:sldChg chg="addSp delSp modSp mod">
        <pc:chgData name="Liu Xiaokang" userId="99a1255ce56ba1f6" providerId="LiveId" clId="{46FB630E-5FFF-4B02-A230-07061B4CB30D}" dt="2022-07-02T19:29:37.145" v="366"/>
        <pc:sldMkLst>
          <pc:docMk/>
          <pc:sldMk cId="3360332068" sldId="289"/>
        </pc:sldMkLst>
        <pc:spChg chg="del">
          <ac:chgData name="Liu Xiaokang" userId="99a1255ce56ba1f6" providerId="LiveId" clId="{46FB630E-5FFF-4B02-A230-07061B4CB30D}" dt="2022-07-02T19:29:36.772" v="365" actId="478"/>
          <ac:spMkLst>
            <pc:docMk/>
            <pc:sldMk cId="3360332068" sldId="289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36.772" v="365" actId="478"/>
          <ac:spMkLst>
            <pc:docMk/>
            <pc:sldMk cId="3360332068" sldId="289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36.772" v="365" actId="478"/>
          <ac:spMkLst>
            <pc:docMk/>
            <pc:sldMk cId="3360332068" sldId="289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29:37.145" v="366"/>
          <ac:spMkLst>
            <pc:docMk/>
            <pc:sldMk cId="3360332068" sldId="289"/>
            <ac:spMk id="17" creationId="{B4D7029F-A613-0592-F65F-EB777423D967}"/>
          </ac:spMkLst>
        </pc:spChg>
        <pc:spChg chg="add mod">
          <ac:chgData name="Liu Xiaokang" userId="99a1255ce56ba1f6" providerId="LiveId" clId="{46FB630E-5FFF-4B02-A230-07061B4CB30D}" dt="2022-07-02T19:29:37.145" v="366"/>
          <ac:spMkLst>
            <pc:docMk/>
            <pc:sldMk cId="3360332068" sldId="289"/>
            <ac:spMk id="18" creationId="{B720F56C-EE24-8C78-3DA2-4C254967215A}"/>
          </ac:spMkLst>
        </pc:spChg>
        <pc:spChg chg="add mod">
          <ac:chgData name="Liu Xiaokang" userId="99a1255ce56ba1f6" providerId="LiveId" clId="{46FB630E-5FFF-4B02-A230-07061B4CB30D}" dt="2022-07-02T19:29:37.145" v="366"/>
          <ac:spMkLst>
            <pc:docMk/>
            <pc:sldMk cId="3360332068" sldId="289"/>
            <ac:spMk id="20" creationId="{BCC16907-BEA8-E788-43AF-8F0ACAAD460A}"/>
          </ac:spMkLst>
        </pc:spChg>
      </pc:sldChg>
      <pc:sldChg chg="addSp delSp modSp mod">
        <pc:chgData name="Liu Xiaokang" userId="99a1255ce56ba1f6" providerId="LiveId" clId="{46FB630E-5FFF-4B02-A230-07061B4CB30D}" dt="2022-07-02T19:29:41.315" v="368"/>
        <pc:sldMkLst>
          <pc:docMk/>
          <pc:sldMk cId="3921584325" sldId="290"/>
        </pc:sldMkLst>
        <pc:spChg chg="del">
          <ac:chgData name="Liu Xiaokang" userId="99a1255ce56ba1f6" providerId="LiveId" clId="{46FB630E-5FFF-4B02-A230-07061B4CB30D}" dt="2022-07-02T19:29:41.020" v="367" actId="478"/>
          <ac:spMkLst>
            <pc:docMk/>
            <pc:sldMk cId="3921584325" sldId="290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41.020" v="367" actId="478"/>
          <ac:spMkLst>
            <pc:docMk/>
            <pc:sldMk cId="3921584325" sldId="290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41.020" v="367" actId="478"/>
          <ac:spMkLst>
            <pc:docMk/>
            <pc:sldMk cId="3921584325" sldId="290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29:41.315" v="368"/>
          <ac:spMkLst>
            <pc:docMk/>
            <pc:sldMk cId="3921584325" sldId="290"/>
            <ac:spMk id="23" creationId="{2CA61EB5-F75C-215C-7828-EA02C4F1F716}"/>
          </ac:spMkLst>
        </pc:spChg>
        <pc:spChg chg="add mod">
          <ac:chgData name="Liu Xiaokang" userId="99a1255ce56ba1f6" providerId="LiveId" clId="{46FB630E-5FFF-4B02-A230-07061B4CB30D}" dt="2022-07-02T19:29:41.315" v="368"/>
          <ac:spMkLst>
            <pc:docMk/>
            <pc:sldMk cId="3921584325" sldId="290"/>
            <ac:spMk id="25" creationId="{260DEE77-09FD-8FEE-D362-55DE7A331932}"/>
          </ac:spMkLst>
        </pc:spChg>
        <pc:spChg chg="add mod">
          <ac:chgData name="Liu Xiaokang" userId="99a1255ce56ba1f6" providerId="LiveId" clId="{46FB630E-5FFF-4B02-A230-07061B4CB30D}" dt="2022-07-02T19:29:41.315" v="368"/>
          <ac:spMkLst>
            <pc:docMk/>
            <pc:sldMk cId="3921584325" sldId="290"/>
            <ac:spMk id="26" creationId="{EAAF3A23-F6DA-479C-D81D-A1EB408C0618}"/>
          </ac:spMkLst>
        </pc:spChg>
      </pc:sldChg>
      <pc:sldChg chg="addSp delSp modSp mod">
        <pc:chgData name="Liu Xiaokang" userId="99a1255ce56ba1f6" providerId="LiveId" clId="{46FB630E-5FFF-4B02-A230-07061B4CB30D}" dt="2022-07-02T19:29:48.014" v="370"/>
        <pc:sldMkLst>
          <pc:docMk/>
          <pc:sldMk cId="1906058558" sldId="291"/>
        </pc:sldMkLst>
        <pc:spChg chg="del">
          <ac:chgData name="Liu Xiaokang" userId="99a1255ce56ba1f6" providerId="LiveId" clId="{46FB630E-5FFF-4B02-A230-07061B4CB30D}" dt="2022-07-02T19:29:47.731" v="369" actId="478"/>
          <ac:spMkLst>
            <pc:docMk/>
            <pc:sldMk cId="1906058558" sldId="291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47.731" v="369" actId="478"/>
          <ac:spMkLst>
            <pc:docMk/>
            <pc:sldMk cId="1906058558" sldId="291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47.731" v="369" actId="478"/>
          <ac:spMkLst>
            <pc:docMk/>
            <pc:sldMk cId="1906058558" sldId="291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29:48.014" v="370"/>
          <ac:spMkLst>
            <pc:docMk/>
            <pc:sldMk cId="1906058558" sldId="291"/>
            <ac:spMk id="17" creationId="{B2BB1DFE-A8CD-1343-C32F-070C8C25806D}"/>
          </ac:spMkLst>
        </pc:spChg>
        <pc:spChg chg="add mod">
          <ac:chgData name="Liu Xiaokang" userId="99a1255ce56ba1f6" providerId="LiveId" clId="{46FB630E-5FFF-4B02-A230-07061B4CB30D}" dt="2022-07-02T19:29:48.014" v="370"/>
          <ac:spMkLst>
            <pc:docMk/>
            <pc:sldMk cId="1906058558" sldId="291"/>
            <ac:spMk id="18" creationId="{6B52296F-5C72-2BA1-3293-D05C2560A655}"/>
          </ac:spMkLst>
        </pc:spChg>
        <pc:spChg chg="add mod">
          <ac:chgData name="Liu Xiaokang" userId="99a1255ce56ba1f6" providerId="LiveId" clId="{46FB630E-5FFF-4B02-A230-07061B4CB30D}" dt="2022-07-02T19:29:48.014" v="370"/>
          <ac:spMkLst>
            <pc:docMk/>
            <pc:sldMk cId="1906058558" sldId="291"/>
            <ac:spMk id="20" creationId="{A0F340F1-532B-7BA8-EC93-A31FC0276E57}"/>
          </ac:spMkLst>
        </pc:spChg>
      </pc:sldChg>
      <pc:sldChg chg="addSp delSp modSp mod">
        <pc:chgData name="Liu Xiaokang" userId="99a1255ce56ba1f6" providerId="LiveId" clId="{46FB630E-5FFF-4B02-A230-07061B4CB30D}" dt="2022-07-02T19:29:52.940" v="372"/>
        <pc:sldMkLst>
          <pc:docMk/>
          <pc:sldMk cId="4014136332" sldId="292"/>
        </pc:sldMkLst>
        <pc:spChg chg="del">
          <ac:chgData name="Liu Xiaokang" userId="99a1255ce56ba1f6" providerId="LiveId" clId="{46FB630E-5FFF-4B02-A230-07061B4CB30D}" dt="2022-07-02T19:29:52.628" v="371" actId="478"/>
          <ac:spMkLst>
            <pc:docMk/>
            <pc:sldMk cId="4014136332" sldId="292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52.628" v="371" actId="478"/>
          <ac:spMkLst>
            <pc:docMk/>
            <pc:sldMk cId="4014136332" sldId="292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52.628" v="371" actId="478"/>
          <ac:spMkLst>
            <pc:docMk/>
            <pc:sldMk cId="4014136332" sldId="292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29:52.940" v="372"/>
          <ac:spMkLst>
            <pc:docMk/>
            <pc:sldMk cId="4014136332" sldId="292"/>
            <ac:spMk id="17" creationId="{9C21BB33-010F-8ED6-35A2-838A0882E9EF}"/>
          </ac:spMkLst>
        </pc:spChg>
        <pc:spChg chg="add mod">
          <ac:chgData name="Liu Xiaokang" userId="99a1255ce56ba1f6" providerId="LiveId" clId="{46FB630E-5FFF-4B02-A230-07061B4CB30D}" dt="2022-07-02T19:29:52.940" v="372"/>
          <ac:spMkLst>
            <pc:docMk/>
            <pc:sldMk cId="4014136332" sldId="292"/>
            <ac:spMk id="18" creationId="{140E5B34-6D19-E788-48D2-8B3EFB8CD821}"/>
          </ac:spMkLst>
        </pc:spChg>
        <pc:spChg chg="add mod">
          <ac:chgData name="Liu Xiaokang" userId="99a1255ce56ba1f6" providerId="LiveId" clId="{46FB630E-5FFF-4B02-A230-07061B4CB30D}" dt="2022-07-02T19:29:52.940" v="372"/>
          <ac:spMkLst>
            <pc:docMk/>
            <pc:sldMk cId="4014136332" sldId="292"/>
            <ac:spMk id="20" creationId="{CDDCFC47-F587-D4E7-7258-2BE4E7E0D397}"/>
          </ac:spMkLst>
        </pc:spChg>
      </pc:sldChg>
      <pc:sldChg chg="addSp delSp modSp mod">
        <pc:chgData name="Liu Xiaokang" userId="99a1255ce56ba1f6" providerId="LiveId" clId="{46FB630E-5FFF-4B02-A230-07061B4CB30D}" dt="2022-07-02T19:30:07.905" v="384" actId="1036"/>
        <pc:sldMkLst>
          <pc:docMk/>
          <pc:sldMk cId="3251179652" sldId="293"/>
        </pc:sldMkLst>
        <pc:spChg chg="del">
          <ac:chgData name="Liu Xiaokang" userId="99a1255ce56ba1f6" providerId="LiveId" clId="{46FB630E-5FFF-4B02-A230-07061B4CB30D}" dt="2022-07-02T19:29:58.388" v="373" actId="478"/>
          <ac:spMkLst>
            <pc:docMk/>
            <pc:sldMk cId="3251179652" sldId="293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58.388" v="373" actId="478"/>
          <ac:spMkLst>
            <pc:docMk/>
            <pc:sldMk cId="3251179652" sldId="293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9:58.388" v="373" actId="478"/>
          <ac:spMkLst>
            <pc:docMk/>
            <pc:sldMk cId="3251179652" sldId="293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29:58.601" v="374"/>
          <ac:spMkLst>
            <pc:docMk/>
            <pc:sldMk cId="3251179652" sldId="293"/>
            <ac:spMk id="26" creationId="{C2C8FB9B-C729-5EFE-4B24-7E9EBA39EB6D}"/>
          </ac:spMkLst>
        </pc:spChg>
        <pc:spChg chg="add mod">
          <ac:chgData name="Liu Xiaokang" userId="99a1255ce56ba1f6" providerId="LiveId" clId="{46FB630E-5FFF-4B02-A230-07061B4CB30D}" dt="2022-07-02T19:29:58.601" v="374"/>
          <ac:spMkLst>
            <pc:docMk/>
            <pc:sldMk cId="3251179652" sldId="293"/>
            <ac:spMk id="27" creationId="{3384686B-7251-C862-41D4-D7273076D074}"/>
          </ac:spMkLst>
        </pc:spChg>
        <pc:spChg chg="add mod">
          <ac:chgData name="Liu Xiaokang" userId="99a1255ce56ba1f6" providerId="LiveId" clId="{46FB630E-5FFF-4B02-A230-07061B4CB30D}" dt="2022-07-02T19:29:58.601" v="374"/>
          <ac:spMkLst>
            <pc:docMk/>
            <pc:sldMk cId="3251179652" sldId="293"/>
            <ac:spMk id="28" creationId="{0FF4C004-4D2A-B91C-C0CE-773205DF9136}"/>
          </ac:spMkLst>
        </pc:spChg>
        <pc:grpChg chg="mod">
          <ac:chgData name="Liu Xiaokang" userId="99a1255ce56ba1f6" providerId="LiveId" clId="{46FB630E-5FFF-4B02-A230-07061B4CB30D}" dt="2022-07-02T19:30:07.905" v="384" actId="1036"/>
          <ac:grpSpMkLst>
            <pc:docMk/>
            <pc:sldMk cId="3251179652" sldId="293"/>
            <ac:grpSpMk id="12" creationId="{00000000-0000-0000-0000-000000000000}"/>
          </ac:grpSpMkLst>
        </pc:grpChg>
      </pc:sldChg>
      <pc:sldChg chg="addSp delSp modSp mod">
        <pc:chgData name="Liu Xiaokang" userId="99a1255ce56ba1f6" providerId="LiveId" clId="{46FB630E-5FFF-4B02-A230-07061B4CB30D}" dt="2022-07-02T19:30:36.849" v="415" actId="1037"/>
        <pc:sldMkLst>
          <pc:docMk/>
          <pc:sldMk cId="3319200672" sldId="294"/>
        </pc:sldMkLst>
        <pc:spChg chg="del">
          <ac:chgData name="Liu Xiaokang" userId="99a1255ce56ba1f6" providerId="LiveId" clId="{46FB630E-5FFF-4B02-A230-07061B4CB30D}" dt="2022-07-02T19:30:12.630" v="385" actId="478"/>
          <ac:spMkLst>
            <pc:docMk/>
            <pc:sldMk cId="3319200672" sldId="294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30:12.630" v="385" actId="478"/>
          <ac:spMkLst>
            <pc:docMk/>
            <pc:sldMk cId="3319200672" sldId="294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30:12.630" v="385" actId="478"/>
          <ac:spMkLst>
            <pc:docMk/>
            <pc:sldMk cId="3319200672" sldId="294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30:13.235" v="386"/>
          <ac:spMkLst>
            <pc:docMk/>
            <pc:sldMk cId="3319200672" sldId="294"/>
            <ac:spMk id="16" creationId="{FA99A84A-9A34-0A52-D55C-EADA60AE9848}"/>
          </ac:spMkLst>
        </pc:spChg>
        <pc:spChg chg="add mod">
          <ac:chgData name="Liu Xiaokang" userId="99a1255ce56ba1f6" providerId="LiveId" clId="{46FB630E-5FFF-4B02-A230-07061B4CB30D}" dt="2022-07-02T19:30:13.235" v="386"/>
          <ac:spMkLst>
            <pc:docMk/>
            <pc:sldMk cId="3319200672" sldId="294"/>
            <ac:spMk id="17" creationId="{2B34CF79-1B43-2847-919E-B9359B12A352}"/>
          </ac:spMkLst>
        </pc:spChg>
        <pc:spChg chg="add mod">
          <ac:chgData name="Liu Xiaokang" userId="99a1255ce56ba1f6" providerId="LiveId" clId="{46FB630E-5FFF-4B02-A230-07061B4CB30D}" dt="2022-07-02T19:30:13.235" v="386"/>
          <ac:spMkLst>
            <pc:docMk/>
            <pc:sldMk cId="3319200672" sldId="294"/>
            <ac:spMk id="18" creationId="{D4327B74-AAB2-EF0D-74E5-98CBDA093B36}"/>
          </ac:spMkLst>
        </pc:spChg>
        <pc:spChg chg="mod">
          <ac:chgData name="Liu Xiaokang" userId="99a1255ce56ba1f6" providerId="LiveId" clId="{46FB630E-5FFF-4B02-A230-07061B4CB30D}" dt="2022-07-02T19:30:36.849" v="415" actId="1037"/>
          <ac:spMkLst>
            <pc:docMk/>
            <pc:sldMk cId="3319200672" sldId="294"/>
            <ac:spMk id="42" creationId="{00000000-0000-0000-0000-000000000000}"/>
          </ac:spMkLst>
        </pc:spChg>
      </pc:sldChg>
      <pc:sldChg chg="addSp delSp modSp mod">
        <pc:chgData name="Liu Xiaokang" userId="99a1255ce56ba1f6" providerId="LiveId" clId="{46FB630E-5FFF-4B02-A230-07061B4CB30D}" dt="2022-07-02T19:30:58.312" v="424" actId="1036"/>
        <pc:sldMkLst>
          <pc:docMk/>
          <pc:sldMk cId="4102352294" sldId="296"/>
        </pc:sldMkLst>
        <pc:spChg chg="del">
          <ac:chgData name="Liu Xiaokang" userId="99a1255ce56ba1f6" providerId="LiveId" clId="{46FB630E-5FFF-4B02-A230-07061B4CB30D}" dt="2022-07-02T19:30:49.409" v="416" actId="478"/>
          <ac:spMkLst>
            <pc:docMk/>
            <pc:sldMk cId="4102352294" sldId="296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30:49.409" v="416" actId="478"/>
          <ac:spMkLst>
            <pc:docMk/>
            <pc:sldMk cId="4102352294" sldId="296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30:49.409" v="416" actId="478"/>
          <ac:spMkLst>
            <pc:docMk/>
            <pc:sldMk cId="4102352294" sldId="296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30:49.689" v="417"/>
          <ac:spMkLst>
            <pc:docMk/>
            <pc:sldMk cId="4102352294" sldId="296"/>
            <ac:spMk id="13" creationId="{E53DB7CC-7D90-9959-73CC-E4A4B3E6849B}"/>
          </ac:spMkLst>
        </pc:spChg>
        <pc:spChg chg="add mod">
          <ac:chgData name="Liu Xiaokang" userId="99a1255ce56ba1f6" providerId="LiveId" clId="{46FB630E-5FFF-4B02-A230-07061B4CB30D}" dt="2022-07-02T19:30:49.689" v="417"/>
          <ac:spMkLst>
            <pc:docMk/>
            <pc:sldMk cId="4102352294" sldId="296"/>
            <ac:spMk id="14" creationId="{C5B55B72-1054-B319-0908-ADE19877E1E3}"/>
          </ac:spMkLst>
        </pc:spChg>
        <pc:spChg chg="add mod">
          <ac:chgData name="Liu Xiaokang" userId="99a1255ce56ba1f6" providerId="LiveId" clId="{46FB630E-5FFF-4B02-A230-07061B4CB30D}" dt="2022-07-02T19:30:49.689" v="417"/>
          <ac:spMkLst>
            <pc:docMk/>
            <pc:sldMk cId="4102352294" sldId="296"/>
            <ac:spMk id="15" creationId="{C82D3654-1790-35EF-F1DE-FD0FE5BB6189}"/>
          </ac:spMkLst>
        </pc:spChg>
        <pc:spChg chg="mod">
          <ac:chgData name="Liu Xiaokang" userId="99a1255ce56ba1f6" providerId="LiveId" clId="{46FB630E-5FFF-4B02-A230-07061B4CB30D}" dt="2022-07-02T19:30:58.312" v="424" actId="1036"/>
          <ac:spMkLst>
            <pc:docMk/>
            <pc:sldMk cId="4102352294" sldId="296"/>
            <ac:spMk id="23" creationId="{00000000-0000-0000-0000-000000000000}"/>
          </ac:spMkLst>
        </pc:spChg>
        <pc:grpChg chg="mod">
          <ac:chgData name="Liu Xiaokang" userId="99a1255ce56ba1f6" providerId="LiveId" clId="{46FB630E-5FFF-4B02-A230-07061B4CB30D}" dt="2022-07-02T19:30:58.312" v="424" actId="1036"/>
          <ac:grpSpMkLst>
            <pc:docMk/>
            <pc:sldMk cId="4102352294" sldId="296"/>
            <ac:grpSpMk id="2" creationId="{00000000-0000-0000-0000-000000000000}"/>
          </ac:grpSpMkLst>
        </pc:grpChg>
      </pc:sldChg>
      <pc:sldChg chg="addSp delSp modSp mod">
        <pc:chgData name="Liu Xiaokang" userId="99a1255ce56ba1f6" providerId="LiveId" clId="{46FB630E-5FFF-4B02-A230-07061B4CB30D}" dt="2022-07-02T19:31:04.082" v="426"/>
        <pc:sldMkLst>
          <pc:docMk/>
          <pc:sldMk cId="3702602406" sldId="297"/>
        </pc:sldMkLst>
        <pc:spChg chg="del">
          <ac:chgData name="Liu Xiaokang" userId="99a1255ce56ba1f6" providerId="LiveId" clId="{46FB630E-5FFF-4B02-A230-07061B4CB30D}" dt="2022-07-02T19:31:03.784" v="425" actId="478"/>
          <ac:spMkLst>
            <pc:docMk/>
            <pc:sldMk cId="3702602406" sldId="297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31:03.784" v="425" actId="478"/>
          <ac:spMkLst>
            <pc:docMk/>
            <pc:sldMk cId="3702602406" sldId="297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31:03.784" v="425" actId="478"/>
          <ac:spMkLst>
            <pc:docMk/>
            <pc:sldMk cId="3702602406" sldId="297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31:04.082" v="426"/>
          <ac:spMkLst>
            <pc:docMk/>
            <pc:sldMk cId="3702602406" sldId="297"/>
            <ac:spMk id="16" creationId="{A58328C2-E744-2B06-D964-D06023D7D97A}"/>
          </ac:spMkLst>
        </pc:spChg>
        <pc:spChg chg="add mod">
          <ac:chgData name="Liu Xiaokang" userId="99a1255ce56ba1f6" providerId="LiveId" clId="{46FB630E-5FFF-4B02-A230-07061B4CB30D}" dt="2022-07-02T19:31:04.082" v="426"/>
          <ac:spMkLst>
            <pc:docMk/>
            <pc:sldMk cId="3702602406" sldId="297"/>
            <ac:spMk id="18" creationId="{930E7C0B-FAF0-1C0C-B3F9-EC2B32F9E9B7}"/>
          </ac:spMkLst>
        </pc:spChg>
        <pc:spChg chg="add mod">
          <ac:chgData name="Liu Xiaokang" userId="99a1255ce56ba1f6" providerId="LiveId" clId="{46FB630E-5FFF-4B02-A230-07061B4CB30D}" dt="2022-07-02T19:31:04.082" v="426"/>
          <ac:spMkLst>
            <pc:docMk/>
            <pc:sldMk cId="3702602406" sldId="297"/>
            <ac:spMk id="21" creationId="{09CB7964-6719-4D14-6D04-7FF4636A0FF0}"/>
          </ac:spMkLst>
        </pc:spChg>
      </pc:sldChg>
      <pc:sldChg chg="addSp delSp modSp mod">
        <pc:chgData name="Liu Xiaokang" userId="99a1255ce56ba1f6" providerId="LiveId" clId="{46FB630E-5FFF-4B02-A230-07061B4CB30D}" dt="2022-07-02T19:31:18.944" v="429" actId="14100"/>
        <pc:sldMkLst>
          <pc:docMk/>
          <pc:sldMk cId="3367375261" sldId="298"/>
        </pc:sldMkLst>
        <pc:spChg chg="del">
          <ac:chgData name="Liu Xiaokang" userId="99a1255ce56ba1f6" providerId="LiveId" clId="{46FB630E-5FFF-4B02-A230-07061B4CB30D}" dt="2022-07-02T19:31:08.853" v="427" actId="478"/>
          <ac:spMkLst>
            <pc:docMk/>
            <pc:sldMk cId="3367375261" sldId="298"/>
            <ac:spMk id="3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31:08.853" v="427" actId="478"/>
          <ac:spMkLst>
            <pc:docMk/>
            <pc:sldMk cId="3367375261" sldId="298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31:08.853" v="427" actId="478"/>
          <ac:spMkLst>
            <pc:docMk/>
            <pc:sldMk cId="3367375261" sldId="298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9:31:09.123" v="428"/>
          <ac:spMkLst>
            <pc:docMk/>
            <pc:sldMk cId="3367375261" sldId="298"/>
            <ac:spMk id="11" creationId="{915BE1F4-DAD2-592A-F502-F330BA686CE3}"/>
          </ac:spMkLst>
        </pc:spChg>
        <pc:spChg chg="add mod">
          <ac:chgData name="Liu Xiaokang" userId="99a1255ce56ba1f6" providerId="LiveId" clId="{46FB630E-5FFF-4B02-A230-07061B4CB30D}" dt="2022-07-02T19:31:09.123" v="428"/>
          <ac:spMkLst>
            <pc:docMk/>
            <pc:sldMk cId="3367375261" sldId="298"/>
            <ac:spMk id="12" creationId="{E0E0B593-8D50-B886-D181-6FAD5AA1A75A}"/>
          </ac:spMkLst>
        </pc:spChg>
        <pc:spChg chg="add mod">
          <ac:chgData name="Liu Xiaokang" userId="99a1255ce56ba1f6" providerId="LiveId" clId="{46FB630E-5FFF-4B02-A230-07061B4CB30D}" dt="2022-07-02T19:31:09.123" v="428"/>
          <ac:spMkLst>
            <pc:docMk/>
            <pc:sldMk cId="3367375261" sldId="298"/>
            <ac:spMk id="13" creationId="{A09455DB-8D48-1A82-545B-16E6F5A1825F}"/>
          </ac:spMkLst>
        </pc:spChg>
        <pc:spChg chg="mod">
          <ac:chgData name="Liu Xiaokang" userId="99a1255ce56ba1f6" providerId="LiveId" clId="{46FB630E-5FFF-4B02-A230-07061B4CB30D}" dt="2022-07-02T19:28:20.537" v="354" actId="14100"/>
          <ac:spMkLst>
            <pc:docMk/>
            <pc:sldMk cId="3367375261" sldId="298"/>
            <ac:spMk id="16" creationId="{F262E677-4CC6-47E2-87CF-F515E9C01366}"/>
          </ac:spMkLst>
        </pc:spChg>
        <pc:spChg chg="mod">
          <ac:chgData name="Liu Xiaokang" userId="99a1255ce56ba1f6" providerId="LiveId" clId="{46FB630E-5FFF-4B02-A230-07061B4CB30D}" dt="2022-07-02T19:28:34.147" v="356" actId="14100"/>
          <ac:spMkLst>
            <pc:docMk/>
            <pc:sldMk cId="3367375261" sldId="298"/>
            <ac:spMk id="18" creationId="{F262E677-4CC6-47E2-87CF-F515E9C01366}"/>
          </ac:spMkLst>
        </pc:spChg>
        <pc:picChg chg="mod">
          <ac:chgData name="Liu Xiaokang" userId="99a1255ce56ba1f6" providerId="LiveId" clId="{46FB630E-5FFF-4B02-A230-07061B4CB30D}" dt="2022-07-02T19:31:18.944" v="429" actId="14100"/>
          <ac:picMkLst>
            <pc:docMk/>
            <pc:sldMk cId="3367375261" sldId="298"/>
            <ac:picMk id="2" creationId="{00000000-0000-0000-0000-000000000000}"/>
          </ac:picMkLst>
        </pc:picChg>
      </pc:sldChg>
      <pc:sldChg chg="modSp mod">
        <pc:chgData name="Liu Xiaokang" userId="99a1255ce56ba1f6" providerId="LiveId" clId="{46FB630E-5FFF-4B02-A230-07061B4CB30D}" dt="2022-07-03T06:24:57.007" v="554" actId="20577"/>
        <pc:sldMkLst>
          <pc:docMk/>
          <pc:sldMk cId="2257283398" sldId="306"/>
        </pc:sldMkLst>
        <pc:spChg chg="mod">
          <ac:chgData name="Liu Xiaokang" userId="99a1255ce56ba1f6" providerId="LiveId" clId="{46FB630E-5FFF-4B02-A230-07061B4CB30D}" dt="2022-07-03T06:24:57.007" v="554" actId="20577"/>
          <ac:spMkLst>
            <pc:docMk/>
            <pc:sldMk cId="2257283398" sldId="306"/>
            <ac:spMk id="24" creationId="{00000000-0000-0000-0000-000000000000}"/>
          </ac:spMkLst>
        </pc:spChg>
      </pc:sldChg>
      <pc:sldChg chg="ord">
        <pc:chgData name="Liu Xiaokang" userId="99a1255ce56ba1f6" providerId="LiveId" clId="{46FB630E-5FFF-4B02-A230-07061B4CB30D}" dt="2022-07-02T18:39:26.935" v="7"/>
        <pc:sldMkLst>
          <pc:docMk/>
          <pc:sldMk cId="383747198" sldId="313"/>
        </pc:sldMkLst>
      </pc:sldChg>
      <pc:sldChg chg="modSp mod">
        <pc:chgData name="Liu Xiaokang" userId="99a1255ce56ba1f6" providerId="LiveId" clId="{46FB630E-5FFF-4B02-A230-07061B4CB30D}" dt="2022-07-03T17:45:49.139" v="600" actId="1076"/>
        <pc:sldMkLst>
          <pc:docMk/>
          <pc:sldMk cId="2854173959" sldId="318"/>
        </pc:sldMkLst>
        <pc:spChg chg="mod">
          <ac:chgData name="Liu Xiaokang" userId="99a1255ce56ba1f6" providerId="LiveId" clId="{46FB630E-5FFF-4B02-A230-07061B4CB30D}" dt="2022-07-03T17:45:49.139" v="600" actId="1076"/>
          <ac:spMkLst>
            <pc:docMk/>
            <pc:sldMk cId="2854173959" sldId="318"/>
            <ac:spMk id="41" creationId="{F262E677-4CC6-47E2-87CF-F515E9C01366}"/>
          </ac:spMkLst>
        </pc:spChg>
      </pc:sldChg>
      <pc:sldChg chg="addSp delSp modSp mod ord">
        <pc:chgData name="Liu Xiaokang" userId="99a1255ce56ba1f6" providerId="LiveId" clId="{46FB630E-5FFF-4B02-A230-07061B4CB30D}" dt="2022-07-03T06:44:59.340" v="566"/>
        <pc:sldMkLst>
          <pc:docMk/>
          <pc:sldMk cId="2013828862" sldId="319"/>
        </pc:sldMkLst>
        <pc:spChg chg="del">
          <ac:chgData name="Liu Xiaokang" userId="99a1255ce56ba1f6" providerId="LiveId" clId="{46FB630E-5FFF-4B02-A230-07061B4CB30D}" dt="2022-07-02T18:39:05.483" v="4" actId="478"/>
          <ac:spMkLst>
            <pc:docMk/>
            <pc:sldMk cId="2013828862" sldId="319"/>
            <ac:spMk id="2" creationId="{00000000-0000-0000-0000-000000000000}"/>
          </ac:spMkLst>
        </pc:spChg>
        <pc:spChg chg="del">
          <ac:chgData name="Liu Xiaokang" userId="99a1255ce56ba1f6" providerId="LiveId" clId="{46FB630E-5FFF-4B02-A230-07061B4CB30D}" dt="2022-07-02T18:39:05.483" v="4" actId="478"/>
          <ac:spMkLst>
            <pc:docMk/>
            <pc:sldMk cId="2013828862" sldId="319"/>
            <ac:spMk id="4" creationId="{00000000-0000-0000-0000-000000000000}"/>
          </ac:spMkLst>
        </pc:spChg>
        <pc:spChg chg="del">
          <ac:chgData name="Liu Xiaokang" userId="99a1255ce56ba1f6" providerId="LiveId" clId="{46FB630E-5FFF-4B02-A230-07061B4CB30D}" dt="2022-07-02T18:39:05.483" v="4" actId="478"/>
          <ac:spMkLst>
            <pc:docMk/>
            <pc:sldMk cId="2013828862" sldId="319"/>
            <ac:spMk id="5" creationId="{00000000-0000-0000-0000-000000000000}"/>
          </ac:spMkLst>
        </pc:spChg>
        <pc:spChg chg="add mod">
          <ac:chgData name="Liu Xiaokang" userId="99a1255ce56ba1f6" providerId="LiveId" clId="{46FB630E-5FFF-4B02-A230-07061B4CB30D}" dt="2022-07-02T18:39:05.948" v="5"/>
          <ac:spMkLst>
            <pc:docMk/>
            <pc:sldMk cId="2013828862" sldId="319"/>
            <ac:spMk id="18" creationId="{851149A1-0091-0433-1995-7AF882FC1F2F}"/>
          </ac:spMkLst>
        </pc:spChg>
        <pc:spChg chg="add mod">
          <ac:chgData name="Liu Xiaokang" userId="99a1255ce56ba1f6" providerId="LiveId" clId="{46FB630E-5FFF-4B02-A230-07061B4CB30D}" dt="2022-07-02T18:39:05.948" v="5"/>
          <ac:spMkLst>
            <pc:docMk/>
            <pc:sldMk cId="2013828862" sldId="319"/>
            <ac:spMk id="20" creationId="{82D5A743-1F1C-6C2A-F88C-1C1EBB20BDC4}"/>
          </ac:spMkLst>
        </pc:spChg>
        <pc:spChg chg="add mod">
          <ac:chgData name="Liu Xiaokang" userId="99a1255ce56ba1f6" providerId="LiveId" clId="{46FB630E-5FFF-4B02-A230-07061B4CB30D}" dt="2022-07-02T18:39:05.948" v="5"/>
          <ac:spMkLst>
            <pc:docMk/>
            <pc:sldMk cId="2013828862" sldId="319"/>
            <ac:spMk id="32" creationId="{6F4789B0-66DC-A460-63CF-B71B46AAEDB5}"/>
          </ac:spMkLst>
        </pc:spChg>
      </pc:sldChg>
      <pc:sldChg chg="addSp delSp modSp mod">
        <pc:chgData name="Liu Xiaokang" userId="99a1255ce56ba1f6" providerId="LiveId" clId="{46FB630E-5FFF-4B02-A230-07061B4CB30D}" dt="2022-07-02T18:39:46.181" v="16" actId="1036"/>
        <pc:sldMkLst>
          <pc:docMk/>
          <pc:sldMk cId="3464810185" sldId="320"/>
        </pc:sldMkLst>
        <pc:spChg chg="del">
          <ac:chgData name="Liu Xiaokang" userId="99a1255ce56ba1f6" providerId="LiveId" clId="{46FB630E-5FFF-4B02-A230-07061B4CB30D}" dt="2022-07-02T18:39:37.320" v="8" actId="478"/>
          <ac:spMkLst>
            <pc:docMk/>
            <pc:sldMk cId="3464810185" sldId="320"/>
            <ac:spMk id="5" creationId="{00000000-0000-0000-0000-000000000000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6" creationId="{A4C2C080-00BD-B348-DB4C-FCFAD5101764}"/>
          </ac:spMkLst>
        </pc:spChg>
        <pc:spChg chg="del">
          <ac:chgData name="Liu Xiaokang" userId="99a1255ce56ba1f6" providerId="LiveId" clId="{46FB630E-5FFF-4B02-A230-07061B4CB30D}" dt="2022-07-02T18:39:37.320" v="8" actId="478"/>
          <ac:spMkLst>
            <pc:docMk/>
            <pc:sldMk cId="3464810185" sldId="320"/>
            <ac:spMk id="8" creationId="{00000000-0000-0000-0000-000000000000}"/>
          </ac:spMkLst>
        </pc:spChg>
        <pc:spChg chg="del">
          <ac:chgData name="Liu Xiaokang" userId="99a1255ce56ba1f6" providerId="LiveId" clId="{46FB630E-5FFF-4B02-A230-07061B4CB30D}" dt="2022-07-02T18:39:37.320" v="8" actId="478"/>
          <ac:spMkLst>
            <pc:docMk/>
            <pc:sldMk cId="3464810185" sldId="320"/>
            <ac:spMk id="9" creationId="{00000000-0000-0000-0000-000000000000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41" creationId="{5F7D1C3A-EB44-4C0B-8256-FBBB0C976417}"/>
          </ac:spMkLst>
        </pc:spChg>
        <pc:spChg chg="add mod">
          <ac:chgData name="Liu Xiaokang" userId="99a1255ce56ba1f6" providerId="LiveId" clId="{46FB630E-5FFF-4B02-A230-07061B4CB30D}" dt="2022-07-02T18:39:37.911" v="9"/>
          <ac:spMkLst>
            <pc:docMk/>
            <pc:sldMk cId="3464810185" sldId="320"/>
            <ac:spMk id="81" creationId="{067F79F0-656F-7217-5333-A8867FB0C111}"/>
          </ac:spMkLst>
        </pc:spChg>
        <pc:spChg chg="add mod">
          <ac:chgData name="Liu Xiaokang" userId="99a1255ce56ba1f6" providerId="LiveId" clId="{46FB630E-5FFF-4B02-A230-07061B4CB30D}" dt="2022-07-02T18:39:37.911" v="9"/>
          <ac:spMkLst>
            <pc:docMk/>
            <pc:sldMk cId="3464810185" sldId="320"/>
            <ac:spMk id="82" creationId="{CF6664C2-EF08-897B-726C-401091FC0E0A}"/>
          </ac:spMkLst>
        </pc:spChg>
        <pc:spChg chg="add mod">
          <ac:chgData name="Liu Xiaokang" userId="99a1255ce56ba1f6" providerId="LiveId" clId="{46FB630E-5FFF-4B02-A230-07061B4CB30D}" dt="2022-07-02T18:39:37.911" v="9"/>
          <ac:spMkLst>
            <pc:docMk/>
            <pc:sldMk cId="3464810185" sldId="320"/>
            <ac:spMk id="83" creationId="{B4D4CCC8-F360-AF4B-0364-71EF2AA42615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43" creationId="{92B7553C-19CA-4442-BC5E-62E87C0E7FB7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44" creationId="{2B48BFDB-C0B7-4D98-8A96-6490F14CD570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57" creationId="{7991B035-C925-47CE-AE98-9765A03E49C4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58" creationId="{8F974FDD-8663-4172-81EE-2AA3E101BD34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68" creationId="{C4EC0E9F-357F-472D-AC5B-7A97D7CC4B19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69" creationId="{70414457-9394-43BE-9311-186F1C826627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76" creationId="{74B8AE38-B8EF-C362-922B-93E8CDBF9B7A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77" creationId="{92B7553C-19CA-4442-BC5E-62E87C0E7FB7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78" creationId="{92B7553C-19CA-4442-BC5E-62E87C0E7FB7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79" creationId="{5F7D1C3A-EB44-4C0B-8256-FBBB0C976417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81" creationId="{C4EC0E9F-357F-472D-AC5B-7A97D7CC4B19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83" creationId="{C4EC0E9F-357F-472D-AC5B-7A97D7CC4B19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84" creationId="{5F7D1C3A-EB44-4C0B-8256-FBBB0C976417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85" creationId="{5F7D1C3A-EB44-4C0B-8256-FBBB0C976417}"/>
          </ac:spMkLst>
        </pc:spChg>
        <pc:spChg chg="mod">
          <ac:chgData name="Liu Xiaokang" userId="99a1255ce56ba1f6" providerId="LiveId" clId="{46FB630E-5FFF-4B02-A230-07061B4CB30D}" dt="2022-07-02T18:39:46.181" v="16" actId="1036"/>
          <ac:spMkLst>
            <pc:docMk/>
            <pc:sldMk cId="3464810185" sldId="320"/>
            <ac:spMk id="186" creationId="{5F7D1C3A-EB44-4C0B-8256-FBBB0C976417}"/>
          </ac:spMkLst>
        </pc:spChg>
        <pc:grpChg chg="mod">
          <ac:chgData name="Liu Xiaokang" userId="99a1255ce56ba1f6" providerId="LiveId" clId="{46FB630E-5FFF-4B02-A230-07061B4CB30D}" dt="2022-07-02T18:39:46.181" v="16" actId="1036"/>
          <ac:grpSpMkLst>
            <pc:docMk/>
            <pc:sldMk cId="3464810185" sldId="320"/>
            <ac:grpSpMk id="100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8:39:46.181" v="16" actId="1036"/>
          <ac:grpSpMkLst>
            <pc:docMk/>
            <pc:sldMk cId="3464810185" sldId="320"/>
            <ac:grpSpMk id="166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8:39:46.181" v="16" actId="1036"/>
          <ac:grpSpMkLst>
            <pc:docMk/>
            <pc:sldMk cId="3464810185" sldId="320"/>
            <ac:grpSpMk id="180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8:39:46.181" v="16" actId="1036"/>
          <ac:grpSpMkLst>
            <pc:docMk/>
            <pc:sldMk cId="3464810185" sldId="320"/>
            <ac:grpSpMk id="182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8:39:46.181" v="16" actId="1036"/>
          <ac:grpSpMkLst>
            <pc:docMk/>
            <pc:sldMk cId="3464810185" sldId="320"/>
            <ac:grpSpMk id="204" creationId="{00000000-0000-0000-0000-000000000000}"/>
          </ac:grpSpMkLst>
        </pc:grpChg>
        <pc:picChg chg="mod">
          <ac:chgData name="Liu Xiaokang" userId="99a1255ce56ba1f6" providerId="LiveId" clId="{46FB630E-5FFF-4B02-A230-07061B4CB30D}" dt="2022-07-02T18:39:46.181" v="16" actId="1036"/>
          <ac:picMkLst>
            <pc:docMk/>
            <pc:sldMk cId="3464810185" sldId="320"/>
            <ac:picMk id="138" creationId="{00000000-0000-0000-0000-000000000000}"/>
          </ac:picMkLst>
        </pc:picChg>
      </pc:sldChg>
      <pc:sldChg chg="del">
        <pc:chgData name="Liu Xiaokang" userId="99a1255ce56ba1f6" providerId="LiveId" clId="{46FB630E-5FFF-4B02-A230-07061B4CB30D}" dt="2022-07-02T18:39:59.763" v="18" actId="47"/>
        <pc:sldMkLst>
          <pc:docMk/>
          <pc:sldMk cId="658152836" sldId="321"/>
        </pc:sldMkLst>
      </pc:sldChg>
      <pc:sldChg chg="addSp delSp modSp mod">
        <pc:chgData name="Liu Xiaokang" userId="99a1255ce56ba1f6" providerId="LiveId" clId="{46FB630E-5FFF-4B02-A230-07061B4CB30D}" dt="2022-07-02T19:25:47.078" v="327"/>
        <pc:sldMkLst>
          <pc:docMk/>
          <pc:sldMk cId="1826353254" sldId="322"/>
        </pc:sldMkLst>
        <pc:spChg chg="del">
          <ac:chgData name="Liu Xiaokang" userId="99a1255ce56ba1f6" providerId="LiveId" clId="{46FB630E-5FFF-4B02-A230-07061B4CB30D}" dt="2022-07-02T19:25:38.818" v="325" actId="478"/>
          <ac:spMkLst>
            <pc:docMk/>
            <pc:sldMk cId="1826353254" sldId="322"/>
            <ac:spMk id="5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3:40.971" v="305" actId="478"/>
          <ac:spMkLst>
            <pc:docMk/>
            <pc:sldMk cId="1826353254" sldId="322"/>
            <ac:spMk id="6" creationId="{A4C2C080-00BD-B348-DB4C-FCFAD5101764}"/>
          </ac:spMkLst>
        </pc:spChg>
        <pc:spChg chg="del">
          <ac:chgData name="Liu Xiaokang" userId="99a1255ce56ba1f6" providerId="LiveId" clId="{46FB630E-5FFF-4B02-A230-07061B4CB30D}" dt="2022-07-02T19:25:38.818" v="325" actId="478"/>
          <ac:spMkLst>
            <pc:docMk/>
            <pc:sldMk cId="1826353254" sldId="322"/>
            <ac:spMk id="8" creationId="{00000000-0000-0000-0000-000000000000}"/>
          </ac:spMkLst>
        </pc:spChg>
        <pc:spChg chg="del">
          <ac:chgData name="Liu Xiaokang" userId="99a1255ce56ba1f6" providerId="LiveId" clId="{46FB630E-5FFF-4B02-A230-07061B4CB30D}" dt="2022-07-02T19:25:38.818" v="325" actId="478"/>
          <ac:spMkLst>
            <pc:docMk/>
            <pc:sldMk cId="1826353254" sldId="322"/>
            <ac:spMk id="9" creationId="{00000000-0000-0000-0000-000000000000}"/>
          </ac:spMkLst>
        </pc:spChg>
        <pc:spChg chg="mod">
          <ac:chgData name="Liu Xiaokang" userId="99a1255ce56ba1f6" providerId="LiveId" clId="{46FB630E-5FFF-4B02-A230-07061B4CB30D}" dt="2022-07-02T19:25:47.078" v="327"/>
          <ac:spMkLst>
            <pc:docMk/>
            <pc:sldMk cId="1826353254" sldId="322"/>
            <ac:spMk id="23" creationId="{40531958-5618-473B-965D-9FEA049E8114}"/>
          </ac:spMkLst>
        </pc:spChg>
        <pc:spChg chg="del">
          <ac:chgData name="Liu Xiaokang" userId="99a1255ce56ba1f6" providerId="LiveId" clId="{46FB630E-5FFF-4B02-A230-07061B4CB30D}" dt="2022-07-02T19:21:52.941" v="251" actId="478"/>
          <ac:spMkLst>
            <pc:docMk/>
            <pc:sldMk cId="1826353254" sldId="322"/>
            <ac:spMk id="41" creationId="{5F7D1C3A-EB44-4C0B-8256-FBBB0C976417}"/>
          </ac:spMkLst>
        </pc:spChg>
        <pc:spChg chg="add mod">
          <ac:chgData name="Liu Xiaokang" userId="99a1255ce56ba1f6" providerId="LiveId" clId="{46FB630E-5FFF-4B02-A230-07061B4CB30D}" dt="2022-07-02T19:25:39.077" v="326"/>
          <ac:spMkLst>
            <pc:docMk/>
            <pc:sldMk cId="1826353254" sldId="322"/>
            <ac:spMk id="85" creationId="{688F9589-A90E-46C3-D659-135684278C8B}"/>
          </ac:spMkLst>
        </pc:spChg>
        <pc:spChg chg="add mod">
          <ac:chgData name="Liu Xiaokang" userId="99a1255ce56ba1f6" providerId="LiveId" clId="{46FB630E-5FFF-4B02-A230-07061B4CB30D}" dt="2022-07-02T19:25:39.077" v="326"/>
          <ac:spMkLst>
            <pc:docMk/>
            <pc:sldMk cId="1826353254" sldId="322"/>
            <ac:spMk id="86" creationId="{A61558FA-0A06-3D37-AAA4-64C9A327F3A6}"/>
          </ac:spMkLst>
        </pc:spChg>
        <pc:spChg chg="add mod">
          <ac:chgData name="Liu Xiaokang" userId="99a1255ce56ba1f6" providerId="LiveId" clId="{46FB630E-5FFF-4B02-A230-07061B4CB30D}" dt="2022-07-02T19:25:39.077" v="326"/>
          <ac:spMkLst>
            <pc:docMk/>
            <pc:sldMk cId="1826353254" sldId="322"/>
            <ac:spMk id="87" creationId="{CF3F429F-81BD-F30F-DC73-B5953EC53426}"/>
          </ac:spMkLst>
        </pc:spChg>
        <pc:spChg chg="del">
          <ac:chgData name="Liu Xiaokang" userId="99a1255ce56ba1f6" providerId="LiveId" clId="{46FB630E-5FFF-4B02-A230-07061B4CB30D}" dt="2022-07-02T19:25:27.170" v="324" actId="478"/>
          <ac:spMkLst>
            <pc:docMk/>
            <pc:sldMk cId="1826353254" sldId="322"/>
            <ac:spMk id="139" creationId="{92B7553C-19CA-4442-BC5E-62E87C0E7FB7}"/>
          </ac:spMkLst>
        </pc:spChg>
        <pc:spChg chg="mod topLvl">
          <ac:chgData name="Liu Xiaokang" userId="99a1255ce56ba1f6" providerId="LiveId" clId="{46FB630E-5FFF-4B02-A230-07061B4CB30D}" dt="2022-07-02T19:23:25.738" v="300" actId="164"/>
          <ac:spMkLst>
            <pc:docMk/>
            <pc:sldMk cId="1826353254" sldId="322"/>
            <ac:spMk id="143" creationId="{92B7553C-19CA-4442-BC5E-62E87C0E7FB7}"/>
          </ac:spMkLst>
        </pc:spChg>
        <pc:spChg chg="mod">
          <ac:chgData name="Liu Xiaokang" userId="99a1255ce56ba1f6" providerId="LiveId" clId="{46FB630E-5FFF-4B02-A230-07061B4CB30D}" dt="2022-07-02T19:24:55.582" v="322" actId="1076"/>
          <ac:spMkLst>
            <pc:docMk/>
            <pc:sldMk cId="1826353254" sldId="322"/>
            <ac:spMk id="144" creationId="{2B48BFDB-C0B7-4D98-8A96-6490F14CD570}"/>
          </ac:spMkLst>
        </pc:spChg>
        <pc:spChg chg="mod">
          <ac:chgData name="Liu Xiaokang" userId="99a1255ce56ba1f6" providerId="LiveId" clId="{46FB630E-5FFF-4B02-A230-07061B4CB30D}" dt="2022-07-02T19:23:08.757" v="277" actId="165"/>
          <ac:spMkLst>
            <pc:docMk/>
            <pc:sldMk cId="1826353254" sldId="322"/>
            <ac:spMk id="147" creationId="{ECA1CCAD-2F44-4A05-A422-E0DC83578D87}"/>
          </ac:spMkLst>
        </pc:spChg>
        <pc:spChg chg="mod">
          <ac:chgData name="Liu Xiaokang" userId="99a1255ce56ba1f6" providerId="LiveId" clId="{46FB630E-5FFF-4B02-A230-07061B4CB30D}" dt="2022-07-02T19:23:08.757" v="277" actId="165"/>
          <ac:spMkLst>
            <pc:docMk/>
            <pc:sldMk cId="1826353254" sldId="322"/>
            <ac:spMk id="148" creationId="{C49BA75D-531A-4750-A932-7ED036240A6E}"/>
          </ac:spMkLst>
        </pc:spChg>
        <pc:spChg chg="mod topLvl">
          <ac:chgData name="Liu Xiaokang" userId="99a1255ce56ba1f6" providerId="LiveId" clId="{46FB630E-5FFF-4B02-A230-07061B4CB30D}" dt="2022-07-02T19:23:25.738" v="300" actId="164"/>
          <ac:spMkLst>
            <pc:docMk/>
            <pc:sldMk cId="1826353254" sldId="322"/>
            <ac:spMk id="157" creationId="{7991B035-C925-47CE-AE98-9765A03E49C4}"/>
          </ac:spMkLst>
        </pc:spChg>
        <pc:spChg chg="mod topLvl">
          <ac:chgData name="Liu Xiaokang" userId="99a1255ce56ba1f6" providerId="LiveId" clId="{46FB630E-5FFF-4B02-A230-07061B4CB30D}" dt="2022-07-02T19:23:25.738" v="300" actId="164"/>
          <ac:spMkLst>
            <pc:docMk/>
            <pc:sldMk cId="1826353254" sldId="322"/>
            <ac:spMk id="158" creationId="{8F974FDD-8663-4172-81EE-2AA3E101BD34}"/>
          </ac:spMkLst>
        </pc:spChg>
        <pc:spChg chg="del">
          <ac:chgData name="Liu Xiaokang" userId="99a1255ce56ba1f6" providerId="LiveId" clId="{46FB630E-5FFF-4B02-A230-07061B4CB30D}" dt="2022-07-02T19:21:52.941" v="251" actId="478"/>
          <ac:spMkLst>
            <pc:docMk/>
            <pc:sldMk cId="1826353254" sldId="322"/>
            <ac:spMk id="168" creationId="{C4EC0E9F-357F-472D-AC5B-7A97D7CC4B19}"/>
          </ac:spMkLst>
        </pc:spChg>
        <pc:spChg chg="del">
          <ac:chgData name="Liu Xiaokang" userId="99a1255ce56ba1f6" providerId="LiveId" clId="{46FB630E-5FFF-4B02-A230-07061B4CB30D}" dt="2022-07-02T19:21:52.941" v="251" actId="478"/>
          <ac:spMkLst>
            <pc:docMk/>
            <pc:sldMk cId="1826353254" sldId="322"/>
            <ac:spMk id="169" creationId="{70414457-9394-43BE-9311-186F1C826627}"/>
          </ac:spMkLst>
        </pc:spChg>
        <pc:spChg chg="del">
          <ac:chgData name="Liu Xiaokang" userId="99a1255ce56ba1f6" providerId="LiveId" clId="{46FB630E-5FFF-4B02-A230-07061B4CB30D}" dt="2022-07-02T19:21:52.941" v="251" actId="478"/>
          <ac:spMkLst>
            <pc:docMk/>
            <pc:sldMk cId="1826353254" sldId="322"/>
            <ac:spMk id="176" creationId="{74B8AE38-B8EF-C362-922B-93E8CDBF9B7A}"/>
          </ac:spMkLst>
        </pc:spChg>
        <pc:spChg chg="mod">
          <ac:chgData name="Liu Xiaokang" userId="99a1255ce56ba1f6" providerId="LiveId" clId="{46FB630E-5FFF-4B02-A230-07061B4CB30D}" dt="2022-07-02T19:22:29.903" v="255" actId="1076"/>
          <ac:spMkLst>
            <pc:docMk/>
            <pc:sldMk cId="1826353254" sldId="322"/>
            <ac:spMk id="177" creationId="{92B7553C-19CA-4442-BC5E-62E87C0E7FB7}"/>
          </ac:spMkLst>
        </pc:spChg>
        <pc:spChg chg="mod">
          <ac:chgData name="Liu Xiaokang" userId="99a1255ce56ba1f6" providerId="LiveId" clId="{46FB630E-5FFF-4B02-A230-07061B4CB30D}" dt="2022-07-02T19:22:29.903" v="255" actId="1076"/>
          <ac:spMkLst>
            <pc:docMk/>
            <pc:sldMk cId="1826353254" sldId="322"/>
            <ac:spMk id="178" creationId="{92B7553C-19CA-4442-BC5E-62E87C0E7FB7}"/>
          </ac:spMkLst>
        </pc:spChg>
        <pc:spChg chg="del">
          <ac:chgData name="Liu Xiaokang" userId="99a1255ce56ba1f6" providerId="LiveId" clId="{46FB630E-5FFF-4B02-A230-07061B4CB30D}" dt="2022-07-02T19:22:21.781" v="254" actId="478"/>
          <ac:spMkLst>
            <pc:docMk/>
            <pc:sldMk cId="1826353254" sldId="322"/>
            <ac:spMk id="179" creationId="{5F7D1C3A-EB44-4C0B-8256-FBBB0C976417}"/>
          </ac:spMkLst>
        </pc:spChg>
        <pc:spChg chg="mod">
          <ac:chgData name="Liu Xiaokang" userId="99a1255ce56ba1f6" providerId="LiveId" clId="{46FB630E-5FFF-4B02-A230-07061B4CB30D}" dt="2022-07-02T19:22:29.903" v="255" actId="1076"/>
          <ac:spMkLst>
            <pc:docMk/>
            <pc:sldMk cId="1826353254" sldId="322"/>
            <ac:spMk id="181" creationId="{C4EC0E9F-357F-472D-AC5B-7A97D7CC4B19}"/>
          </ac:spMkLst>
        </pc:spChg>
        <pc:spChg chg="mod">
          <ac:chgData name="Liu Xiaokang" userId="99a1255ce56ba1f6" providerId="LiveId" clId="{46FB630E-5FFF-4B02-A230-07061B4CB30D}" dt="2022-07-02T19:23:29.982" v="303" actId="164"/>
          <ac:spMkLst>
            <pc:docMk/>
            <pc:sldMk cId="1826353254" sldId="322"/>
            <ac:spMk id="183" creationId="{C4EC0E9F-357F-472D-AC5B-7A97D7CC4B19}"/>
          </ac:spMkLst>
        </pc:spChg>
        <pc:spChg chg="mod">
          <ac:chgData name="Liu Xiaokang" userId="99a1255ce56ba1f6" providerId="LiveId" clId="{46FB630E-5FFF-4B02-A230-07061B4CB30D}" dt="2022-07-02T19:24:18.631" v="315" actId="14100"/>
          <ac:spMkLst>
            <pc:docMk/>
            <pc:sldMk cId="1826353254" sldId="322"/>
            <ac:spMk id="184" creationId="{5F7D1C3A-EB44-4C0B-8256-FBBB0C976417}"/>
          </ac:spMkLst>
        </pc:spChg>
        <pc:spChg chg="mod">
          <ac:chgData name="Liu Xiaokang" userId="99a1255ce56ba1f6" providerId="LiveId" clId="{46FB630E-5FFF-4B02-A230-07061B4CB30D}" dt="2022-07-02T19:24:49.097" v="321" actId="1076"/>
          <ac:spMkLst>
            <pc:docMk/>
            <pc:sldMk cId="1826353254" sldId="322"/>
            <ac:spMk id="185" creationId="{5F7D1C3A-EB44-4C0B-8256-FBBB0C976417}"/>
          </ac:spMkLst>
        </pc:spChg>
        <pc:spChg chg="mod">
          <ac:chgData name="Liu Xiaokang" userId="99a1255ce56ba1f6" providerId="LiveId" clId="{46FB630E-5FFF-4B02-A230-07061B4CB30D}" dt="2022-07-02T19:24:58.774" v="323" actId="1076"/>
          <ac:spMkLst>
            <pc:docMk/>
            <pc:sldMk cId="1826353254" sldId="322"/>
            <ac:spMk id="186" creationId="{5F7D1C3A-EB44-4C0B-8256-FBBB0C976417}"/>
          </ac:spMkLst>
        </pc:spChg>
        <pc:grpChg chg="add del mod">
          <ac:chgData name="Liu Xiaokang" userId="99a1255ce56ba1f6" providerId="LiveId" clId="{46FB630E-5FFF-4B02-A230-07061B4CB30D}" dt="2022-07-02T19:23:08.757" v="277" actId="165"/>
          <ac:grpSpMkLst>
            <pc:docMk/>
            <pc:sldMk cId="1826353254" sldId="322"/>
            <ac:grpSpMk id="2" creationId="{C64E83A0-415F-D05F-1CA4-B452CB855B58}"/>
          </ac:grpSpMkLst>
        </pc:grpChg>
        <pc:grpChg chg="add mod">
          <ac:chgData name="Liu Xiaokang" userId="99a1255ce56ba1f6" providerId="LiveId" clId="{46FB630E-5FFF-4B02-A230-07061B4CB30D}" dt="2022-07-02T19:23:29.982" v="303" actId="164"/>
          <ac:grpSpMkLst>
            <pc:docMk/>
            <pc:sldMk cId="1826353254" sldId="322"/>
            <ac:grpSpMk id="7" creationId="{3499C795-3201-E54A-CE5B-B6F56BB68F95}"/>
          </ac:grpSpMkLst>
        </pc:grpChg>
        <pc:grpChg chg="add mod">
          <ac:chgData name="Liu Xiaokang" userId="99a1255ce56ba1f6" providerId="LiveId" clId="{46FB630E-5FFF-4B02-A230-07061B4CB30D}" dt="2022-07-02T19:24:55.582" v="322" actId="1076"/>
          <ac:grpSpMkLst>
            <pc:docMk/>
            <pc:sldMk cId="1826353254" sldId="322"/>
            <ac:grpSpMk id="10" creationId="{B60682EF-04D9-A3DA-B8AC-C17EBBDEC536}"/>
          </ac:grpSpMkLst>
        </pc:grpChg>
        <pc:grpChg chg="mod">
          <ac:chgData name="Liu Xiaokang" userId="99a1255ce56ba1f6" providerId="LiveId" clId="{46FB630E-5FFF-4B02-A230-07061B4CB30D}" dt="2022-07-02T19:22:29.903" v="255" actId="1076"/>
          <ac:grpSpMkLst>
            <pc:docMk/>
            <pc:sldMk cId="1826353254" sldId="322"/>
            <ac:grpSpMk id="100" creationId="{00000000-0000-0000-0000-000000000000}"/>
          </ac:grpSpMkLst>
        </pc:grpChg>
        <pc:grpChg chg="del">
          <ac:chgData name="Liu Xiaokang" userId="99a1255ce56ba1f6" providerId="LiveId" clId="{46FB630E-5FFF-4B02-A230-07061B4CB30D}" dt="2022-07-02T19:21:52.941" v="251" actId="478"/>
          <ac:grpSpMkLst>
            <pc:docMk/>
            <pc:sldMk cId="1826353254" sldId="322"/>
            <ac:grpSpMk id="166" creationId="{00000000-0000-0000-0000-000000000000}"/>
          </ac:grpSpMkLst>
        </pc:grpChg>
        <pc:grpChg chg="del mod">
          <ac:chgData name="Liu Xiaokang" userId="99a1255ce56ba1f6" providerId="LiveId" clId="{46FB630E-5FFF-4B02-A230-07061B4CB30D}" dt="2022-07-02T19:22:21.042" v="253" actId="478"/>
          <ac:grpSpMkLst>
            <pc:docMk/>
            <pc:sldMk cId="1826353254" sldId="322"/>
            <ac:grpSpMk id="180" creationId="{00000000-0000-0000-0000-000000000000}"/>
          </ac:grpSpMkLst>
        </pc:grpChg>
        <pc:grpChg chg="mod topLvl">
          <ac:chgData name="Liu Xiaokang" userId="99a1255ce56ba1f6" providerId="LiveId" clId="{46FB630E-5FFF-4B02-A230-07061B4CB30D}" dt="2022-07-02T19:23:25.738" v="300" actId="164"/>
          <ac:grpSpMkLst>
            <pc:docMk/>
            <pc:sldMk cId="1826353254" sldId="322"/>
            <ac:grpSpMk id="182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9:24:38.846" v="319" actId="1076"/>
          <ac:grpSpMkLst>
            <pc:docMk/>
            <pc:sldMk cId="1826353254" sldId="322"/>
            <ac:grpSpMk id="204" creationId="{00000000-0000-0000-0000-000000000000}"/>
          </ac:grpSpMkLst>
        </pc:grpChg>
        <pc:picChg chg="mod">
          <ac:chgData name="Liu Xiaokang" userId="99a1255ce56ba1f6" providerId="LiveId" clId="{46FB630E-5FFF-4B02-A230-07061B4CB30D}" dt="2022-07-02T19:22:29.903" v="255" actId="1076"/>
          <ac:picMkLst>
            <pc:docMk/>
            <pc:sldMk cId="1826353254" sldId="322"/>
            <ac:picMk id="138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9:23:08.757" v="277" actId="165"/>
          <ac:picMkLst>
            <pc:docMk/>
            <pc:sldMk cId="1826353254" sldId="322"/>
            <ac:picMk id="142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9:23:08.757" v="277" actId="165"/>
          <ac:picMkLst>
            <pc:docMk/>
            <pc:sldMk cId="1826353254" sldId="322"/>
            <ac:picMk id="153" creationId="{91CF6EC6-DD1E-4A35-8EC6-8FB27B0DEFBF}"/>
          </ac:picMkLst>
        </pc:picChg>
        <pc:picChg chg="mod">
          <ac:chgData name="Liu Xiaokang" userId="99a1255ce56ba1f6" providerId="LiveId" clId="{46FB630E-5FFF-4B02-A230-07061B4CB30D}" dt="2022-07-02T19:23:08.757" v="277" actId="165"/>
          <ac:picMkLst>
            <pc:docMk/>
            <pc:sldMk cId="1826353254" sldId="322"/>
            <ac:picMk id="154" creationId="{CEF1AF88-2B69-482C-889D-AD1BE159816F}"/>
          </ac:picMkLst>
        </pc:picChg>
        <pc:picChg chg="mod">
          <ac:chgData name="Liu Xiaokang" userId="99a1255ce56ba1f6" providerId="LiveId" clId="{46FB630E-5FFF-4B02-A230-07061B4CB30D}" dt="2022-07-02T19:23:08.757" v="277" actId="165"/>
          <ac:picMkLst>
            <pc:docMk/>
            <pc:sldMk cId="1826353254" sldId="322"/>
            <ac:picMk id="160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9:23:08.757" v="277" actId="165"/>
          <ac:picMkLst>
            <pc:docMk/>
            <pc:sldMk cId="1826353254" sldId="322"/>
            <ac:picMk id="161" creationId="{00000000-0000-0000-0000-000000000000}"/>
          </ac:picMkLst>
        </pc:picChg>
      </pc:sldChg>
      <pc:sldChg chg="delSp modSp del mod">
        <pc:chgData name="Liu Xiaokang" userId="99a1255ce56ba1f6" providerId="LiveId" clId="{46FB630E-5FFF-4B02-A230-07061B4CB30D}" dt="2022-07-02T19:27:29.152" v="346" actId="47"/>
        <pc:sldMkLst>
          <pc:docMk/>
          <pc:sldMk cId="3176836902" sldId="323"/>
        </pc:sldMkLst>
        <pc:spChg chg="mod">
          <ac:chgData name="Liu Xiaokang" userId="99a1255ce56ba1f6" providerId="LiveId" clId="{46FB630E-5FFF-4B02-A230-07061B4CB30D}" dt="2022-07-02T19:27:24.379" v="345" actId="6549"/>
          <ac:spMkLst>
            <pc:docMk/>
            <pc:sldMk cId="3176836902" sldId="323"/>
            <ac:spMk id="23" creationId="{40531958-5618-473B-965D-9FEA049E8114}"/>
          </ac:spMkLst>
        </pc:spChg>
        <pc:spChg chg="del">
          <ac:chgData name="Liu Xiaokang" userId="99a1255ce56ba1f6" providerId="LiveId" clId="{46FB630E-5FFF-4B02-A230-07061B4CB30D}" dt="2022-07-02T19:27:14.676" v="336" actId="478"/>
          <ac:spMkLst>
            <pc:docMk/>
            <pc:sldMk cId="3176836902" sldId="323"/>
            <ac:spMk id="139" creationId="{92B7553C-19CA-4442-BC5E-62E87C0E7FB7}"/>
          </ac:spMkLst>
        </pc:spChg>
      </pc:sldChg>
      <pc:sldChg chg="addSp delSp modSp add mod">
        <pc:chgData name="Liu Xiaokang" userId="99a1255ce56ba1f6" providerId="LiveId" clId="{46FB630E-5FFF-4B02-A230-07061B4CB30D}" dt="2022-07-02T18:45:51.879" v="78" actId="20577"/>
        <pc:sldMkLst>
          <pc:docMk/>
          <pc:sldMk cId="275075119" sldId="324"/>
        </pc:sldMkLst>
        <pc:spChg chg="mod">
          <ac:chgData name="Liu Xiaokang" userId="99a1255ce56ba1f6" providerId="LiveId" clId="{46FB630E-5FFF-4B02-A230-07061B4CB30D}" dt="2022-07-02T18:42:25.194" v="41" actId="1037"/>
          <ac:spMkLst>
            <pc:docMk/>
            <pc:sldMk cId="275075119" sldId="324"/>
            <ac:spMk id="4" creationId="{74B8AE38-B8EF-C362-922B-93E8CDBF9B7A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6" creationId="{A4C2C080-00BD-B348-DB4C-FCFAD5101764}"/>
          </ac:spMkLst>
        </pc:spChg>
        <pc:spChg chg="del mod">
          <ac:chgData name="Liu Xiaokang" userId="99a1255ce56ba1f6" providerId="LiveId" clId="{46FB630E-5FFF-4B02-A230-07061B4CB30D}" dt="2022-07-02T18:45:44.679" v="76" actId="478"/>
          <ac:spMkLst>
            <pc:docMk/>
            <pc:sldMk cId="275075119" sldId="324"/>
            <ac:spMk id="23" creationId="{40531958-5618-473B-965D-9FEA049E8114}"/>
          </ac:spMkLst>
        </pc:spChg>
        <pc:spChg chg="mod topLvl">
          <ac:chgData name="Liu Xiaokang" userId="99a1255ce56ba1f6" providerId="LiveId" clId="{46FB630E-5FFF-4B02-A230-07061B4CB30D}" dt="2022-07-02T18:45:15.251" v="73" actId="1076"/>
          <ac:spMkLst>
            <pc:docMk/>
            <pc:sldMk cId="275075119" sldId="324"/>
            <ac:spMk id="41" creationId="{5F7D1C3A-EB44-4C0B-8256-FBBB0C976417}"/>
          </ac:spMkLst>
        </pc:spChg>
        <pc:spChg chg="add mod">
          <ac:chgData name="Liu Xiaokang" userId="99a1255ce56ba1f6" providerId="LiveId" clId="{46FB630E-5FFF-4B02-A230-07061B4CB30D}" dt="2022-07-02T18:45:51.879" v="78" actId="20577"/>
          <ac:spMkLst>
            <pc:docMk/>
            <pc:sldMk cId="275075119" sldId="324"/>
            <ac:spMk id="85" creationId="{5A00E13B-0F10-BA7D-BC03-882C962B6EB8}"/>
          </ac:spMkLst>
        </pc:spChg>
        <pc:spChg chg="mod">
          <ac:chgData name="Liu Xiaokang" userId="99a1255ce56ba1f6" providerId="LiveId" clId="{46FB630E-5FFF-4B02-A230-07061B4CB30D}" dt="2022-07-02T18:42:08.910" v="37" actId="165"/>
          <ac:spMkLst>
            <pc:docMk/>
            <pc:sldMk cId="275075119" sldId="324"/>
            <ac:spMk id="97" creationId="{70414457-9394-43BE-9311-186F1C826627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43" creationId="{92B7553C-19CA-4442-BC5E-62E87C0E7FB7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44" creationId="{2B48BFDB-C0B7-4D98-8A96-6490F14CD570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47" creationId="{ECA1CCAD-2F44-4A05-A422-E0DC83578D87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48" creationId="{C49BA75D-531A-4750-A932-7ED036240A6E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57" creationId="{7991B035-C925-47CE-AE98-9765A03E49C4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58" creationId="{8F974FDD-8663-4172-81EE-2AA3E101BD34}"/>
          </ac:spMkLst>
        </pc:spChg>
        <pc:spChg chg="mod topLvl">
          <ac:chgData name="Liu Xiaokang" userId="99a1255ce56ba1f6" providerId="LiveId" clId="{46FB630E-5FFF-4B02-A230-07061B4CB30D}" dt="2022-07-02T18:45:18.696" v="74" actId="164"/>
          <ac:spMkLst>
            <pc:docMk/>
            <pc:sldMk cId="275075119" sldId="324"/>
            <ac:spMk id="168" creationId="{C4EC0E9F-357F-472D-AC5B-7A97D7CC4B19}"/>
          </ac:spMkLst>
        </pc:spChg>
        <pc:spChg chg="mod topLvl">
          <ac:chgData name="Liu Xiaokang" userId="99a1255ce56ba1f6" providerId="LiveId" clId="{46FB630E-5FFF-4B02-A230-07061B4CB30D}" dt="2022-07-02T18:45:18.696" v="74" actId="164"/>
          <ac:spMkLst>
            <pc:docMk/>
            <pc:sldMk cId="275075119" sldId="324"/>
            <ac:spMk id="169" creationId="{70414457-9394-43BE-9311-186F1C826627}"/>
          </ac:spMkLst>
        </pc:spChg>
        <pc:spChg chg="mod">
          <ac:chgData name="Liu Xiaokang" userId="99a1255ce56ba1f6" providerId="LiveId" clId="{46FB630E-5FFF-4B02-A230-07061B4CB30D}" dt="2022-07-02T18:42:08.910" v="37" actId="165"/>
          <ac:spMkLst>
            <pc:docMk/>
            <pc:sldMk cId="275075119" sldId="324"/>
            <ac:spMk id="174" creationId="{C4EC0E9F-357F-472D-AC5B-7A97D7CC4B19}"/>
          </ac:spMkLst>
        </pc:spChg>
        <pc:spChg chg="mod topLvl">
          <ac:chgData name="Liu Xiaokang" userId="99a1255ce56ba1f6" providerId="LiveId" clId="{46FB630E-5FFF-4B02-A230-07061B4CB30D}" dt="2022-07-02T18:45:10.855" v="71" actId="1076"/>
          <ac:spMkLst>
            <pc:docMk/>
            <pc:sldMk cId="275075119" sldId="324"/>
            <ac:spMk id="176" creationId="{74B8AE38-B8EF-C362-922B-93E8CDBF9B7A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77" creationId="{92B7553C-19CA-4442-BC5E-62E87C0E7FB7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78" creationId="{92B7553C-19CA-4442-BC5E-62E87C0E7FB7}"/>
          </ac:spMkLst>
        </pc:spChg>
        <pc:spChg chg="del mod topLvl">
          <ac:chgData name="Liu Xiaokang" userId="99a1255ce56ba1f6" providerId="LiveId" clId="{46FB630E-5FFF-4B02-A230-07061B4CB30D}" dt="2022-07-02T18:44:42.938" v="63" actId="478"/>
          <ac:spMkLst>
            <pc:docMk/>
            <pc:sldMk cId="275075119" sldId="324"/>
            <ac:spMk id="179" creationId="{5F7D1C3A-EB44-4C0B-8256-FBBB0C976417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81" creationId="{C4EC0E9F-357F-472D-AC5B-7A97D7CC4B19}"/>
          </ac:spMkLst>
        </pc:spChg>
        <pc:spChg chg="mod">
          <ac:chgData name="Liu Xiaokang" userId="99a1255ce56ba1f6" providerId="LiveId" clId="{46FB630E-5FFF-4B02-A230-07061B4CB30D}" dt="2022-07-02T18:43:47.695" v="55" actId="1076"/>
          <ac:spMkLst>
            <pc:docMk/>
            <pc:sldMk cId="275075119" sldId="324"/>
            <ac:spMk id="183" creationId="{C4EC0E9F-357F-472D-AC5B-7A97D7CC4B19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84" creationId="{5F7D1C3A-EB44-4C0B-8256-FBBB0C976417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85" creationId="{5F7D1C3A-EB44-4C0B-8256-FBBB0C976417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86" creationId="{5F7D1C3A-EB44-4C0B-8256-FBBB0C976417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90" creationId="{A9B94A4B-CBD6-4B96-A406-3E425123DAFF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196" creationId="{A9B94A4B-CBD6-4B96-A406-3E425123DAFF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200" creationId="{C4EC0E9F-357F-472D-AC5B-7A97D7CC4B19}"/>
          </ac:spMkLst>
        </pc:spChg>
        <pc:spChg chg="mod">
          <ac:chgData name="Liu Xiaokang" userId="99a1255ce56ba1f6" providerId="LiveId" clId="{46FB630E-5FFF-4B02-A230-07061B4CB30D}" dt="2022-07-02T18:40:27.724" v="23" actId="404"/>
          <ac:spMkLst>
            <pc:docMk/>
            <pc:sldMk cId="275075119" sldId="324"/>
            <ac:spMk id="203" creationId="{92B7553C-19CA-4442-BC5E-62E87C0E7FB7}"/>
          </ac:spMkLst>
        </pc:spChg>
        <pc:grpChg chg="add del mod">
          <ac:chgData name="Liu Xiaokang" userId="99a1255ce56ba1f6" providerId="LiveId" clId="{46FB630E-5FFF-4B02-A230-07061B4CB30D}" dt="2022-07-02T18:44:42.938" v="63" actId="478"/>
          <ac:grpSpMkLst>
            <pc:docMk/>
            <pc:sldMk cId="275075119" sldId="324"/>
            <ac:grpSpMk id="2" creationId="{EBE618D6-B059-9403-6DAD-DDDE0CE07935}"/>
          </ac:grpSpMkLst>
        </pc:grpChg>
        <pc:grpChg chg="add del mod">
          <ac:chgData name="Liu Xiaokang" userId="99a1255ce56ba1f6" providerId="LiveId" clId="{46FB630E-5FFF-4B02-A230-07061B4CB30D}" dt="2022-07-02T18:41:16.263" v="28" actId="165"/>
          <ac:grpSpMkLst>
            <pc:docMk/>
            <pc:sldMk cId="275075119" sldId="324"/>
            <ac:grpSpMk id="5" creationId="{1ABB340A-5342-AC1C-1E39-8A29D6EAAF03}"/>
          </ac:grpSpMkLst>
        </pc:grpChg>
        <pc:grpChg chg="add del mod">
          <ac:chgData name="Liu Xiaokang" userId="99a1255ce56ba1f6" providerId="LiveId" clId="{46FB630E-5FFF-4B02-A230-07061B4CB30D}" dt="2022-07-02T18:42:08.910" v="37" actId="165"/>
          <ac:grpSpMkLst>
            <pc:docMk/>
            <pc:sldMk cId="275075119" sldId="324"/>
            <ac:grpSpMk id="7" creationId="{B0D234D0-7745-8416-98B9-975E387560E0}"/>
          </ac:grpSpMkLst>
        </pc:grpChg>
        <pc:grpChg chg="add mod">
          <ac:chgData name="Liu Xiaokang" userId="99a1255ce56ba1f6" providerId="LiveId" clId="{46FB630E-5FFF-4B02-A230-07061B4CB30D}" dt="2022-07-02T18:45:23.384" v="75" actId="1076"/>
          <ac:grpSpMkLst>
            <pc:docMk/>
            <pc:sldMk cId="275075119" sldId="324"/>
            <ac:grpSpMk id="8" creationId="{9ACC8E24-92BA-37E0-C7B3-96560BB54433}"/>
          </ac:grpSpMkLst>
        </pc:grpChg>
        <pc:grpChg chg="mod">
          <ac:chgData name="Liu Xiaokang" userId="99a1255ce56ba1f6" providerId="LiveId" clId="{46FB630E-5FFF-4B02-A230-07061B4CB30D}" dt="2022-07-02T18:42:08.910" v="37" actId="165"/>
          <ac:grpSpMkLst>
            <pc:docMk/>
            <pc:sldMk cId="275075119" sldId="324"/>
            <ac:grpSpMk id="16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8:42:08.910" v="37" actId="165"/>
          <ac:grpSpMkLst>
            <pc:docMk/>
            <pc:sldMk cId="275075119" sldId="324"/>
            <ac:grpSpMk id="17" creationId="{43682B7A-2AA6-462F-9EF6-9C838AF9DD25}"/>
          </ac:grpSpMkLst>
        </pc:grpChg>
        <pc:grpChg chg="mod">
          <ac:chgData name="Liu Xiaokang" userId="99a1255ce56ba1f6" providerId="LiveId" clId="{46FB630E-5FFF-4B02-A230-07061B4CB30D}" dt="2022-07-02T18:42:08.910" v="37" actId="165"/>
          <ac:grpSpMkLst>
            <pc:docMk/>
            <pc:sldMk cId="275075119" sldId="324"/>
            <ac:grpSpMk id="18" creationId="{F6A1E8E1-5219-48E6-94C6-7B367FEF412E}"/>
          </ac:grpSpMkLst>
        </pc:grpChg>
        <pc:grpChg chg="mod">
          <ac:chgData name="Liu Xiaokang" userId="99a1255ce56ba1f6" providerId="LiveId" clId="{46FB630E-5FFF-4B02-A230-07061B4CB30D}" dt="2022-07-02T18:42:08.910" v="37" actId="165"/>
          <ac:grpSpMkLst>
            <pc:docMk/>
            <pc:sldMk cId="275075119" sldId="324"/>
            <ac:grpSpMk id="19" creationId="{B61088D2-D0F0-4C88-B121-344237784CF8}"/>
          </ac:grpSpMkLst>
        </pc:grpChg>
        <pc:grpChg chg="mod">
          <ac:chgData name="Liu Xiaokang" userId="99a1255ce56ba1f6" providerId="LiveId" clId="{46FB630E-5FFF-4B02-A230-07061B4CB30D}" dt="2022-07-02T18:42:08.910" v="37" actId="165"/>
          <ac:grpSpMkLst>
            <pc:docMk/>
            <pc:sldMk cId="275075119" sldId="324"/>
            <ac:grpSpMk id="34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8:40:16.094" v="19" actId="164"/>
          <ac:grpSpMkLst>
            <pc:docMk/>
            <pc:sldMk cId="275075119" sldId="324"/>
            <ac:grpSpMk id="100" creationId="{00000000-0000-0000-0000-000000000000}"/>
          </ac:grpSpMkLst>
        </pc:grpChg>
        <pc:grpChg chg="mod topLvl">
          <ac:chgData name="Liu Xiaokang" userId="99a1255ce56ba1f6" providerId="LiveId" clId="{46FB630E-5FFF-4B02-A230-07061B4CB30D}" dt="2022-07-02T18:45:18.696" v="74" actId="164"/>
          <ac:grpSpMkLst>
            <pc:docMk/>
            <pc:sldMk cId="275075119" sldId="324"/>
            <ac:grpSpMk id="166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8:42:08.910" v="37" actId="165"/>
          <ac:grpSpMkLst>
            <pc:docMk/>
            <pc:sldMk cId="275075119" sldId="324"/>
            <ac:grpSpMk id="170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8:42:08.910" v="37" actId="165"/>
          <ac:grpSpMkLst>
            <pc:docMk/>
            <pc:sldMk cId="275075119" sldId="324"/>
            <ac:grpSpMk id="171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8:42:08.910" v="37" actId="165"/>
          <ac:grpSpMkLst>
            <pc:docMk/>
            <pc:sldMk cId="275075119" sldId="324"/>
            <ac:grpSpMk id="175" creationId="{00000000-0000-0000-0000-000000000000}"/>
          </ac:grpSpMkLst>
        </pc:grpChg>
        <pc:grpChg chg="mod topLvl">
          <ac:chgData name="Liu Xiaokang" userId="99a1255ce56ba1f6" providerId="LiveId" clId="{46FB630E-5FFF-4B02-A230-07061B4CB30D}" dt="2022-07-02T18:44:46.497" v="64" actId="1076"/>
          <ac:grpSpMkLst>
            <pc:docMk/>
            <pc:sldMk cId="275075119" sldId="324"/>
            <ac:grpSpMk id="180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8:40:16.094" v="19" actId="164"/>
          <ac:grpSpMkLst>
            <pc:docMk/>
            <pc:sldMk cId="275075119" sldId="324"/>
            <ac:grpSpMk id="182" creationId="{00000000-0000-0000-0000-000000000000}"/>
          </ac:grpSpMkLst>
        </pc:grpChg>
        <pc:grpChg chg="mod">
          <ac:chgData name="Liu Xiaokang" userId="99a1255ce56ba1f6" providerId="LiveId" clId="{46FB630E-5FFF-4B02-A230-07061B4CB30D}" dt="2022-07-02T18:40:16.094" v="19" actId="164"/>
          <ac:grpSpMkLst>
            <pc:docMk/>
            <pc:sldMk cId="275075119" sldId="324"/>
            <ac:grpSpMk id="204" creationId="{00000000-0000-0000-0000-000000000000}"/>
          </ac:grpSpMkLst>
        </pc:grpChg>
        <pc:picChg chg="mod">
          <ac:chgData name="Liu Xiaokang" userId="99a1255ce56ba1f6" providerId="LiveId" clId="{46FB630E-5FFF-4B02-A230-07061B4CB30D}" dt="2022-07-02T18:42:08.910" v="37" actId="165"/>
          <ac:picMkLst>
            <pc:docMk/>
            <pc:sldMk cId="275075119" sldId="324"/>
            <ac:picMk id="35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8:42:08.910" v="37" actId="165"/>
          <ac:picMkLst>
            <pc:docMk/>
            <pc:sldMk cId="275075119" sldId="324"/>
            <ac:picMk id="36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8:42:08.910" v="37" actId="165"/>
          <ac:picMkLst>
            <pc:docMk/>
            <pc:sldMk cId="275075119" sldId="324"/>
            <ac:picMk id="37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8:42:08.910" v="37" actId="165"/>
          <ac:picMkLst>
            <pc:docMk/>
            <pc:sldMk cId="275075119" sldId="324"/>
            <ac:picMk id="38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8:42:08.910" v="37" actId="165"/>
          <ac:picMkLst>
            <pc:docMk/>
            <pc:sldMk cId="275075119" sldId="324"/>
            <ac:picMk id="90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8:42:08.910" v="37" actId="165"/>
          <ac:picMkLst>
            <pc:docMk/>
            <pc:sldMk cId="275075119" sldId="324"/>
            <ac:picMk id="91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8:42:08.910" v="37" actId="165"/>
          <ac:picMkLst>
            <pc:docMk/>
            <pc:sldMk cId="275075119" sldId="324"/>
            <ac:picMk id="92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8:42:08.910" v="37" actId="165"/>
          <ac:picMkLst>
            <pc:docMk/>
            <pc:sldMk cId="275075119" sldId="324"/>
            <ac:picMk id="93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8:42:08.910" v="37" actId="165"/>
          <ac:picMkLst>
            <pc:docMk/>
            <pc:sldMk cId="275075119" sldId="324"/>
            <ac:picMk id="94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8:42:08.910" v="37" actId="165"/>
          <ac:picMkLst>
            <pc:docMk/>
            <pc:sldMk cId="275075119" sldId="324"/>
            <ac:picMk id="95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8:42:08.910" v="37" actId="165"/>
          <ac:picMkLst>
            <pc:docMk/>
            <pc:sldMk cId="275075119" sldId="324"/>
            <ac:picMk id="96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8:40:16.094" v="19" actId="164"/>
          <ac:picMkLst>
            <pc:docMk/>
            <pc:sldMk cId="275075119" sldId="324"/>
            <ac:picMk id="138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8:42:08.910" v="37" actId="165"/>
          <ac:picMkLst>
            <pc:docMk/>
            <pc:sldMk cId="275075119" sldId="324"/>
            <ac:picMk id="163" creationId="{00000000-0000-0000-0000-000000000000}"/>
          </ac:picMkLst>
        </pc:picChg>
        <pc:picChg chg="mod">
          <ac:chgData name="Liu Xiaokang" userId="99a1255ce56ba1f6" providerId="LiveId" clId="{46FB630E-5FFF-4B02-A230-07061B4CB30D}" dt="2022-07-02T18:42:08.910" v="37" actId="165"/>
          <ac:picMkLst>
            <pc:docMk/>
            <pc:sldMk cId="275075119" sldId="324"/>
            <ac:picMk id="165" creationId="{00000000-0000-0000-0000-000000000000}"/>
          </ac:picMkLst>
        </pc:picChg>
        <pc:cxnChg chg="mod">
          <ac:chgData name="Liu Xiaokang" userId="99a1255ce56ba1f6" providerId="LiveId" clId="{46FB630E-5FFF-4B02-A230-07061B4CB30D}" dt="2022-07-02T18:42:08.910" v="37" actId="165"/>
          <ac:cxnSpMkLst>
            <pc:docMk/>
            <pc:sldMk cId="275075119" sldId="324"/>
            <ac:cxnSpMk id="20" creationId="{C2DCC8C8-92D8-4DD0-AB55-D3EB3BA28AB1}"/>
          </ac:cxnSpMkLst>
        </pc:cxnChg>
        <pc:cxnChg chg="mod">
          <ac:chgData name="Liu Xiaokang" userId="99a1255ce56ba1f6" providerId="LiveId" clId="{46FB630E-5FFF-4B02-A230-07061B4CB30D}" dt="2022-07-02T18:42:08.910" v="37" actId="165"/>
          <ac:cxnSpMkLst>
            <pc:docMk/>
            <pc:sldMk cId="275075119" sldId="324"/>
            <ac:cxnSpMk id="21" creationId="{DD5AC5F2-4C6F-42D6-9AC1-30C27B1765C6}"/>
          </ac:cxnSpMkLst>
        </pc:cxnChg>
        <pc:cxnChg chg="mod">
          <ac:chgData name="Liu Xiaokang" userId="99a1255ce56ba1f6" providerId="LiveId" clId="{46FB630E-5FFF-4B02-A230-07061B4CB30D}" dt="2022-07-02T18:42:08.910" v="37" actId="165"/>
          <ac:cxnSpMkLst>
            <pc:docMk/>
            <pc:sldMk cId="275075119" sldId="324"/>
            <ac:cxnSpMk id="22" creationId="{EAEA2920-D506-489B-B943-B99E3A5FA774}"/>
          </ac:cxnSpMkLst>
        </pc:cxnChg>
        <pc:cxnChg chg="mod">
          <ac:chgData name="Liu Xiaokang" userId="99a1255ce56ba1f6" providerId="LiveId" clId="{46FB630E-5FFF-4B02-A230-07061B4CB30D}" dt="2022-07-02T18:42:08.910" v="37" actId="165"/>
          <ac:cxnSpMkLst>
            <pc:docMk/>
            <pc:sldMk cId="275075119" sldId="324"/>
            <ac:cxnSpMk id="24" creationId="{4B355B58-00DA-4164-B1F6-BAB0A7F6F174}"/>
          </ac:cxnSpMkLst>
        </pc:cxnChg>
        <pc:cxnChg chg="mod">
          <ac:chgData name="Liu Xiaokang" userId="99a1255ce56ba1f6" providerId="LiveId" clId="{46FB630E-5FFF-4B02-A230-07061B4CB30D}" dt="2022-07-02T18:42:08.910" v="37" actId="165"/>
          <ac:cxnSpMkLst>
            <pc:docMk/>
            <pc:sldMk cId="275075119" sldId="324"/>
            <ac:cxnSpMk id="25" creationId="{9895B641-632C-49A3-A851-7D752837044F}"/>
          </ac:cxnSpMkLst>
        </pc:cxnChg>
        <pc:cxnChg chg="mod">
          <ac:chgData name="Liu Xiaokang" userId="99a1255ce56ba1f6" providerId="LiveId" clId="{46FB630E-5FFF-4B02-A230-07061B4CB30D}" dt="2022-07-02T18:42:08.910" v="37" actId="165"/>
          <ac:cxnSpMkLst>
            <pc:docMk/>
            <pc:sldMk cId="275075119" sldId="324"/>
            <ac:cxnSpMk id="26" creationId="{C8A7BF1F-B356-4DEF-AB96-29E0A35C468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7FD51-3454-4057-8072-B7F8767AA9DF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33BD9-4A13-43FB-BF19-0B366A6AC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47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 everyone.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name is Liu Xiaokang from Shandong University.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my pleasure to present our work “Fabricable Multi-Scale Wang Tiles”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a joint work by Li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Chenran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Lu Lin, and Tu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Changhe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Shandong University,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Oliver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Deussen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University of Konstanz.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33BD9-4A13-43FB-BF19-0B366A6AC5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826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First we introduce how to pick representative colors and</a:t>
            </a:r>
            <a:r>
              <a:rPr lang="en-US" altLang="zh-CN" baseline="0" dirty="0"/>
              <a:t> boundaries.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622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cs typeface="Arial" panose="020B0604020202020204" pitchFamily="34" charset="0"/>
              </a:rPr>
              <a:t>For res</a:t>
            </a:r>
            <a:r>
              <a:rPr lang="en-US" altLang="zh-CN" sz="1200" baseline="0" dirty="0">
                <a:cs typeface="Arial" panose="020B0604020202020204" pitchFamily="34" charset="0"/>
              </a:rPr>
              <a:t>,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aseline="0" dirty="0">
                <a:cs typeface="Arial" panose="020B0604020202020204" pitchFamily="34" charset="0"/>
              </a:rPr>
              <a:t>we </a:t>
            </a:r>
            <a:r>
              <a:rPr lang="en-US" altLang="zh-CN" sz="1200" dirty="0">
                <a:cs typeface="Arial" panose="020B0604020202020204" pitchFamily="34" charset="0"/>
              </a:rPr>
              <a:t>Preset 3 “colors ” to </a:t>
            </a:r>
            <a:r>
              <a:rPr lang="en-US" altLang="zh-CN" sz="1200" dirty="0"/>
              <a:t>avoid combination explosion while maintain the faithfulness of the density representation.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length of the color is inversely calculated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bisection method.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these three edges, we can get up to </a:t>
            </a:r>
            <a:r>
              <a:rPr lang="en-US" altLang="zh-CN" b="0" i="0" dirty="0">
                <a:solidFill>
                  <a:srgbClr val="2A2B2E"/>
                </a:solidFill>
                <a:effectLst/>
                <a:latin typeface="PingFang SC"/>
              </a:rPr>
              <a:t>eighty-one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combinations of boundary, some of which are rotationally symmetric and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some redundant tiles, such as these two pairs.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dirty="0"/>
              <a:t>eliminating these boundaries</a:t>
            </a:r>
            <a:r>
              <a:rPr lang="en-US" altLang="zh-CN" dirty="0"/>
              <a:t>,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get </a:t>
            </a:r>
            <a:r>
              <a:rPr lang="en-US" altLang="zh-CN" b="0" i="0" u="none" strike="noStrike" dirty="0">
                <a:solidFill>
                  <a:srgbClr val="5A75E0"/>
                </a:solidFill>
                <a:effectLst/>
                <a:latin typeface="PingFang SC"/>
              </a:rPr>
              <a:t>twenty four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representatives.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166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US" altLang="zh-CN" b="0" dirty="0">
                    <a:ea typeface="Cambria Math" panose="02040503050406030204" pitchFamily="18" charset="0"/>
                  </a:rPr>
                  <a:t>For RCS,</a:t>
                </a:r>
                <a:r>
                  <a:rPr lang="en-US" altLang="zh-CN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[click] </a:t>
                </a:r>
                <a:r>
                  <a:rPr lang="en-US" altLang="zh-CN" b="0" baseline="0" dirty="0">
                    <a:ea typeface="Cambria Math" panose="02040503050406030204" pitchFamily="18" charset="0"/>
                  </a:rPr>
                  <a:t> l</a:t>
                </a:r>
                <a:r>
                  <a:rPr lang="en-US" altLang="zh-CN" b="0" dirty="0">
                    <a:ea typeface="Cambria Math" panose="02040503050406030204" pitchFamily="18" charset="0"/>
                  </a:rPr>
                  <a:t>et's take a 4 by 4 tile</a:t>
                </a:r>
                <a:r>
                  <a:rPr lang="en-US" altLang="zh-CN" b="0" baseline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b="0" dirty="0">
                    <a:ea typeface="Cambria Math" panose="02040503050406030204" pitchFamily="18" charset="0"/>
                  </a:rPr>
                  <a:t>as an example, the</a:t>
                </a:r>
                <a:r>
                  <a:rPr lang="en-US" altLang="zh-CN" b="0" baseline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dirty="0"/>
                  <a:t>“Combined edge" composed of 4 unit edges, has </a:t>
                </a:r>
                <a:r>
                  <a:rPr lang="en-US" altLang="zh-CN" b="0" i="0" dirty="0">
                    <a:solidFill>
                      <a:srgbClr val="2A2B2E"/>
                    </a:solidFill>
                    <a:effectLst/>
                    <a:latin typeface="PingFang SC"/>
                  </a:rPr>
                  <a:t>eighty-one</a:t>
                </a:r>
                <a:r>
                  <a:rPr lang="en-US" altLang="zh-CN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possible combinations.</a:t>
                </a:r>
              </a:p>
              <a:p>
                <a:pPr algn="l"/>
                <a:r>
                  <a:rPr lang="en-US" altLang="zh-CN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[click] </a:t>
                </a:r>
                <a:r>
                  <a:rPr lang="en-US" altLang="zh-CN" dirty="0"/>
                  <a:t>then we </a:t>
                </a:r>
                <a:r>
                  <a:rPr lang="en-US" altLang="zh-CN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choose three colors, similar to res,</a:t>
                </a:r>
                <a:r>
                  <a:rPr lang="en-US" altLang="zh-CN" sz="1200" b="0" i="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[click] </a:t>
                </a:r>
                <a:r>
                  <a:rPr lang="en-US" altLang="zh-CN" sz="1200" b="0" i="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and then </a:t>
                </a:r>
                <a:r>
                  <a:rPr lang="en-US" altLang="zh-CN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keep </a:t>
                </a:r>
                <a:r>
                  <a:rPr lang="en-US" altLang="zh-CN" b="0" i="0" u="none" strike="noStrike" dirty="0">
                    <a:solidFill>
                      <a:srgbClr val="5A75E0"/>
                    </a:solidFill>
                    <a:effectLst/>
                    <a:latin typeface="PingFang SC"/>
                  </a:rPr>
                  <a:t>twenty four </a:t>
                </a:r>
                <a:r>
                  <a:rPr lang="en-US" altLang="zh-CN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boundaries.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US" altLang="zh-CN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</a:t>
                </a:r>
                <a:r>
                  <a:rPr lang="en-US" altLang="zh-CN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r>
                  <a:rPr lang="en-US" altLang="zh-CN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</a:t>
                </a:r>
                <a:r>
                  <a:rPr lang="en-US" altLang="zh-CN" dirty="0"/>
                  <a:t> “Combined edge" composed of 4 unit edges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729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With the representative boundaries, we introduce</a:t>
            </a:r>
            <a:r>
              <a:rPr lang="en-US" altLang="zh-CN" baseline="0" dirty="0"/>
              <a:t> a </a:t>
            </a:r>
            <a:r>
              <a:rPr lang="en-US" altLang="zh-CN" sz="1200" dirty="0">
                <a:solidFill>
                  <a:srgbClr val="FF0000"/>
                </a:solidFill>
              </a:rPr>
              <a:t>two-stage search strategy</a:t>
            </a:r>
            <a:r>
              <a:rPr lang="en-US" altLang="zh-CN" sz="1200" dirty="0"/>
              <a:t> for generating a small set of combined Wang tiles with optimized density.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86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 RES,</a:t>
            </a:r>
            <a:r>
              <a:rPr lang="en-US" altLang="zh-CN" baseline="0" dirty="0"/>
              <a:t> we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introduce a parametric model of elementary tiles, considering topology constraints and density coverage of the structures. </a:t>
            </a: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the connection rules, this model generates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kinds of elementary tiles, which helps to represent thinner and thicker structures.</a:t>
            </a: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Then, we need to create the RES by p</a:t>
            </a:r>
            <a:r>
              <a:rPr lang="en-US" altLang="zh-CN" sz="1200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icking “representatives” from the exploding number of tiles</a:t>
            </a:r>
            <a:r>
              <a:rPr lang="en-US" altLang="zh-CN" sz="1200" baseline="0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generated based on the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selected boundaries.</a:t>
            </a:r>
            <a:endParaRPr lang="en-US" altLang="zh-CN" sz="1200" dirty="0">
              <a:solidFill>
                <a:schemeClr val="accent2">
                  <a:lumMod val="40000"/>
                  <a:lumOff val="6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995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Specifically,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sample </a:t>
            </a:r>
            <a:r>
              <a:rPr lang="en-US" altLang="zh-CN" b="1" i="0" u="none" strike="noStrike" dirty="0">
                <a:solidFill>
                  <a:srgbClr val="5A75E0"/>
                </a:solidFill>
                <a:effectLst/>
                <a:latin typeface="PingFang SC"/>
              </a:rPr>
              <a:t>twenty four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representative densities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given range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b1 as an example,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calculate the error of the combination between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b1 and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densities.</a:t>
            </a: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same token, we calculate all error between all densities and all other boundaries.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these errors, we can construct a weighted bipartite graph of representative density and the boundary. </a:t>
            </a: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we will solve the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optimal matching problem of this weighted graph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751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cs typeface="Arial" panose="020B0604020202020204" pitchFamily="34" charset="0"/>
              </a:rPr>
              <a:t>Based on Kuhn–</a:t>
            </a:r>
            <a:r>
              <a:rPr lang="en-US" altLang="zh-CN" sz="1200" dirty="0" err="1">
                <a:cs typeface="Arial" panose="020B0604020202020204" pitchFamily="34" charset="0"/>
              </a:rPr>
              <a:t>Munkres</a:t>
            </a:r>
            <a:r>
              <a:rPr lang="en-US" altLang="zh-CN" sz="1200" dirty="0">
                <a:cs typeface="Arial" panose="020B0604020202020204" pitchFamily="34" charset="0"/>
              </a:rPr>
              <a:t> algorithm,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[click]</a:t>
            </a:r>
            <a:r>
              <a:rPr lang="en-US" altLang="zh-CN" sz="1200" dirty="0">
                <a:cs typeface="Arial" panose="020B0604020202020204" pitchFamily="34" charset="0"/>
              </a:rPr>
              <a:t> we calculate the optimal matching with a minimum total error</a:t>
            </a:r>
            <a:r>
              <a:rPr lang="en-US" altLang="zh-CN" sz="1200" baseline="0" dirty="0">
                <a:cs typeface="Arial" panose="020B0604020202020204" pitchFamily="34" charset="0"/>
              </a:rPr>
              <a:t>, and then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altLang="zh-CN" sz="1200" baseline="0" dirty="0">
                <a:cs typeface="Arial" panose="020B0604020202020204" pitchFamily="34" charset="0"/>
              </a:rPr>
              <a:t> get the final res with </a:t>
            </a:r>
            <a:r>
              <a:rPr lang="en-US" altLang="zh-CN" b="1" i="0" u="none" strike="noStrike" dirty="0">
                <a:solidFill>
                  <a:srgbClr val="5A75E0"/>
                </a:solidFill>
                <a:effectLst/>
                <a:latin typeface="PingFang SC"/>
              </a:rPr>
              <a:t>twenty four</a:t>
            </a:r>
            <a:r>
              <a:rPr lang="en-US" altLang="zh-CN" sz="1200" baseline="0" dirty="0">
                <a:cs typeface="Arial" panose="020B0604020202020204" pitchFamily="34" charset="0"/>
              </a:rPr>
              <a:t> representative tiles.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652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</a:t>
                </a:r>
                <a:r>
                  <a:rPr lang="en-US" altLang="zh-CN" sz="1200" b="1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rcs</a:t>
                </a:r>
                <a:r>
                  <a:rPr lang="zh-CN" altLang="en-US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，</a:t>
                </a:r>
                <a:r>
                  <a:rPr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[click]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we predefine </a:t>
                </a:r>
                <a:r>
                  <a:rPr lang="en-US" altLang="zh-CN" b="1" i="0" u="none" strike="noStrike" dirty="0">
                    <a:solidFill>
                      <a:srgbClr val="5A75E0"/>
                    </a:solidFill>
                    <a:effectLst/>
                    <a:latin typeface="PingFang SC"/>
                  </a:rPr>
                  <a:t>sixteen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representative densities including 8 uniform densities and 8 gradient-varying ones.</a:t>
                </a:r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[click]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To ensure that all the densities had alternative substitutions,</a:t>
                </a:r>
                <a:r>
                  <a:rPr lang="en-US" altLang="zh-CN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 first combine</a:t>
                </a:r>
                <a:r>
                  <a:rPr lang="en-US" altLang="zh-CN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b="1" i="0" u="none" strike="noStrike" dirty="0">
                    <a:solidFill>
                      <a:srgbClr val="5A75E0"/>
                    </a:solidFill>
                    <a:effectLst/>
                    <a:latin typeface="PingFang SC"/>
                  </a:rPr>
                  <a:t>twenty four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boundaries</a:t>
                </a:r>
                <a:r>
                  <a:rPr lang="en-US" altLang="zh-CN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with uniform densities,</a:t>
                </a:r>
                <a:r>
                  <a:rPr lang="en-US" altLang="zh-CN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and then with varying ones.</a:t>
                </a:r>
                <a:br>
                  <a:rPr lang="en-US" altLang="zh-CN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</a:b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the first 8, we also need to </a:t>
                </a:r>
                <a:r>
                  <a:rPr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[click]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construct a weighted bipartite graph,</a:t>
                </a:r>
                <a:r>
                  <a:rPr lang="en-US" altLang="zh-CN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by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expanding the densities to the same number of boundaries.</a:t>
                </a:r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[click]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Then, we calculate error between b1 and </a:t>
                </a:r>
                <a:r>
                  <a:rPr lang="en-US" altLang="zh-CN" b="1" i="0" u="none" strike="noStrike" dirty="0">
                    <a:solidFill>
                      <a:srgbClr val="5A75E0"/>
                    </a:solidFill>
                    <a:effectLst/>
                    <a:latin typeface="PingFang SC"/>
                  </a:rPr>
                  <a:t>twenty four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 densities.</a:t>
                </a:r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US" altLang="zh-CN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</a:t>
                </a:r>
                <a:r>
                  <a:rPr lang="en-US" altLang="zh-CN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r>
                  <a:rPr lang="en-US" altLang="zh-CN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</a:t>
                </a:r>
                <a:r>
                  <a:rPr lang="en-US" altLang="zh-CN" dirty="0"/>
                  <a:t> “Combined edge" composed of 4 unit edges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015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After calculating</a:t>
                </a:r>
                <a:r>
                  <a:rPr lang="en-US" altLang="zh-CN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error between all pairs, w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</a:t>
                </a:r>
                <a:r>
                  <a:rPr lang="en-US" altLang="zh-CN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use</a:t>
                </a:r>
                <a:r>
                  <a:rPr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[click]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km to calculate </a:t>
                </a:r>
                <a:r>
                  <a:rPr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[click]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optimal matching </a:t>
                </a:r>
                <a:r>
                  <a:rPr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[click] </a:t>
                </a:r>
                <a:r>
                  <a:rPr lang="en-US" altLang="zh-CN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and the resulting tiles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 </a:t>
                </a:r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[click]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Note that the calculation of 2*2 tiles ends here, with only uniform densities.</a:t>
                </a:r>
              </a:p>
              <a:p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Since we are always able to use uniform smaller tiles for high frequency density changes, and large tiles for smooth or uniform density changes.</a:t>
                </a: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US" altLang="zh-CN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</a:t>
                </a:r>
                <a:r>
                  <a:rPr lang="en-US" altLang="zh-CN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r>
                  <a:rPr lang="en-US" altLang="zh-CN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</a:t>
                </a:r>
                <a:r>
                  <a:rPr lang="en-US" altLang="zh-CN" dirty="0"/>
                  <a:t> “Combined edge" composed of 4 unit edges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25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Then, </a:t>
                </a:r>
                <a:r>
                  <a:rPr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[click]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 calculate the resulting tiles of bounds and gradient-varying densities</a:t>
                </a:r>
                <a:r>
                  <a:rPr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[click]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in the same way,</a:t>
                </a:r>
                <a:r>
                  <a:rPr lang="en-US" altLang="zh-CN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[click]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obtaining final 4- </a:t>
                </a:r>
                <a:r>
                  <a:rPr lang="en-US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rcs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with </a:t>
                </a:r>
                <a:r>
                  <a:rPr lang="en-US" altLang="zh-CN" b="0" i="0" dirty="0">
                    <a:solidFill>
                      <a:srgbClr val="626469"/>
                    </a:solidFill>
                    <a:effectLst/>
                    <a:latin typeface="PingFang SC"/>
                  </a:rPr>
                  <a:t>forty-eight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tiles.</a:t>
                </a:r>
                <a:endParaRPr lang="zh-CN" altLang="en-US" dirty="0"/>
              </a:p>
              <a:p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Different</a:t>
                </a:r>
                <a:r>
                  <a:rPr lang="en-US" altLang="zh-CN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from RES,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we design a more complicated k-by-k tile generation method</a:t>
                </a:r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US" altLang="zh-CN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</a:t>
                </a:r>
                <a:r>
                  <a:rPr lang="en-US" altLang="zh-CN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r>
                  <a:rPr lang="en-US" altLang="zh-CN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</a:t>
                </a:r>
                <a:r>
                  <a:rPr lang="en-US" altLang="zh-CN" dirty="0"/>
                  <a:t> “Combined edge" composed of 4 unit edges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645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Large-scale customized design is a popular art form, including the </a:t>
            </a: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large-scale hollow statues composed of rods and pieces, have more beautiful appearance and a transparent sense of hierarchy</a:t>
            </a: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 and white mural and wall decoration, can express complex structures or patterns with different gray through the two colors.</a:t>
            </a: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also assembled artworks, such as slatted models, mosaic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tiling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such other large-scale creation assembled from small templates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such</a:t>
            </a:r>
            <a:r>
              <a:rPr lang="en-US" altLang="zh-CN" sz="1200" dirty="0">
                <a:solidFill>
                  <a:schemeClr val="bg1"/>
                </a:solidFill>
                <a:cs typeface="Arial" panose="020B0604020202020204" pitchFamily="34" charset="0"/>
              </a:rPr>
              <a:t> manufacturing is tedious  and requires high assembling expertise.</a:t>
            </a: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85558-0731-4BA5-83A1-C264B32828D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066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altLang="zh-CN" sz="1200" b="1" dirty="0">
                <a:cs typeface="Arial" panose="020B0604020202020204" pitchFamily="34" charset="0"/>
              </a:rPr>
              <a:t>First, based on a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given boundary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altLang="zh-CN" sz="1200" b="1" dirty="0">
                <a:cs typeface="Arial" panose="020B0604020202020204" pitchFamily="34" charset="0"/>
              </a:rPr>
              <a:t> </a:t>
            </a:r>
            <a:r>
              <a:rPr lang="en-US" altLang="zh-CN" sz="1200" b="0" dirty="0">
                <a:cs typeface="Arial" panose="020B0604020202020204" pitchFamily="34" charset="0"/>
              </a:rPr>
              <a:t>we place </a:t>
            </a:r>
            <a:r>
              <a:rPr lang="en-US" altLang="zh-CN" sz="1200" dirty="0">
                <a:cs typeface="Arial" panose="020B0604020202020204" pitchFamily="34" charset="0"/>
              </a:rPr>
              <a:t>the target density patch using unit tiles with a density closest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the target </a:t>
            </a:r>
            <a:r>
              <a:rPr lang="en-US" altLang="zh-CN" sz="1200" dirty="0">
                <a:cs typeface="Arial" panose="020B0604020202020204" pitchFamily="34" charset="0"/>
              </a:rPr>
              <a:t>regardless of the boundary constraints;</a:t>
            </a:r>
          </a:p>
          <a:p>
            <a:pPr marL="0" indent="0">
              <a:buFont typeface="+mj-lt"/>
              <a:buNone/>
            </a:pP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dirty="0">
                <a:cs typeface="Arial" panose="020B0604020202020204" pitchFamily="34" charset="0"/>
              </a:rPr>
              <a:t>Then,</a:t>
            </a:r>
            <a:r>
              <a:rPr lang="en-US" altLang="zh-CN" sz="1200" baseline="0" dirty="0">
                <a:cs typeface="Arial" panose="020B0604020202020204" pitchFamily="34" charset="0"/>
              </a:rPr>
              <a:t> </a:t>
            </a:r>
            <a:r>
              <a:rPr lang="en-US" altLang="zh-CN" sz="1200" dirty="0">
                <a:cs typeface="Arial" panose="020B0604020202020204" pitchFamily="34" charset="0"/>
              </a:rPr>
              <a:t>we randomly select a tile with mismatched edges and </a:t>
            </a:r>
          </a:p>
          <a:p>
            <a:pPr marL="0" indent="0">
              <a:buFont typeface="+mj-lt"/>
              <a:buNone/>
            </a:pP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altLang="zh-CN" sz="1200" dirty="0">
                <a:cs typeface="Arial" panose="020B0604020202020204" pitchFamily="34" charset="0"/>
              </a:rPr>
              <a:t>replace it with another tile whose mismatched edges is fewer and error is less than predefined threshold, </a:t>
            </a:r>
          </a:p>
          <a:p>
            <a:pPr marL="0" indent="0">
              <a:buFont typeface="+mj-lt"/>
              <a:buNone/>
            </a:pP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altLang="zh-CN" sz="1200" dirty="0">
                <a:cs typeface="Arial" panose="020B0604020202020204" pitchFamily="34" charset="0"/>
              </a:rPr>
              <a:t>performing until no one to be replaced;</a:t>
            </a:r>
          </a:p>
          <a:p>
            <a:pPr marL="0" indent="0">
              <a:buFont typeface="+mj-lt"/>
              <a:buNone/>
            </a:pP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we </a:t>
            </a:r>
          </a:p>
          <a:p>
            <a:pPr marL="0" indent="0">
              <a:buFont typeface="+mj-lt"/>
              <a:buNone/>
            </a:pP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dirty="0">
                <a:cs typeface="Arial" panose="020B0604020202020204" pitchFamily="34" charset="0"/>
              </a:rPr>
              <a:t> increase the threshold and </a:t>
            </a:r>
          </a:p>
          <a:p>
            <a:pPr marL="0" indent="0">
              <a:buFont typeface="+mj-lt"/>
              <a:buNone/>
            </a:pP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dirty="0">
                <a:cs typeface="Arial" panose="020B0604020202020204" pitchFamily="34" charset="0"/>
              </a:rPr>
              <a:t>repeat step two iteratively, until </a:t>
            </a:r>
          </a:p>
          <a:p>
            <a:pPr marL="0" indent="0">
              <a:buFont typeface="+mj-lt"/>
              <a:buNone/>
            </a:pP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altLang="zh-CN" sz="1200" dirty="0">
                <a:cs typeface="Arial" panose="020B0604020202020204" pitchFamily="34" charset="0"/>
              </a:rPr>
              <a:t>all boundaries are matched;</a:t>
            </a:r>
          </a:p>
          <a:p>
            <a:pPr marL="0" indent="0">
              <a:buFont typeface="+mj-lt"/>
              <a:buNone/>
            </a:pPr>
            <a:r>
              <a:rPr lang="en-US" altLang="zh-CN" sz="1200" b="0" dirty="0"/>
              <a:t>Last step is Random search.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</a:t>
            </a:r>
            <a:r>
              <a:rPr lang="en-US" altLang="zh-CN" sz="1200" dirty="0"/>
              <a:t>set different initial states and perform above steps fifty times, then choose the one with the least error.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80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To evaluate the error between a density patch </a:t>
            </a:r>
            <a:r>
              <a:rPr lang="en-US" altLang="zh-CN" b="1" i="1" dirty="0"/>
              <a:t>D</a:t>
            </a:r>
            <a:r>
              <a:rPr lang="en-US" altLang="zh-CN" dirty="0"/>
              <a:t> and a k ×k tile </a:t>
            </a:r>
            <a:r>
              <a:rPr lang="en-US" altLang="zh-CN" b="1" i="1" dirty="0"/>
              <a:t>T</a:t>
            </a:r>
            <a:r>
              <a:rPr lang="en-US" altLang="zh-CN" dirty="0"/>
              <a:t>, we propose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dirty="0"/>
              <a:t>a combined error function including</a:t>
            </a:r>
            <a:r>
              <a:rPr lang="en-US" altLang="zh-CN" baseline="0" dirty="0"/>
              <a:t> </a:t>
            </a:r>
            <a:r>
              <a:rPr lang="en-US" altLang="zh-CN" dirty="0"/>
              <a:t>the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altLang="zh-CN" dirty="0"/>
              <a:t>average density error, the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dirty="0"/>
              <a:t>maximal density error and the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altLang="zh-CN" dirty="0"/>
              <a:t> gradient error:</a:t>
            </a:r>
            <a:endParaRPr lang="zh-CN" altLang="en-US" dirty="0"/>
          </a:p>
          <a:p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gradient error is used to emphasize features of the density map or the sharpness of the image</a:t>
            </a:r>
          </a:p>
          <a:p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Normalizing weights (α+β+γ = 1) can help finding matched patches whose density distribution fits best to the target.</a:t>
            </a:r>
          </a:p>
          <a:p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dirty="0"/>
              <a:t>For uniform-density, we set</a:t>
            </a:r>
            <a:r>
              <a:rPr lang="en-US" altLang="zh-CN" baseline="0" dirty="0"/>
              <a:t> such parameters </a:t>
            </a:r>
            <a:r>
              <a:rPr lang="en-US" altLang="zh-CN" dirty="0"/>
              <a:t>to approximate uniform density-levels as well as possible without large errors for single tiles. </a:t>
            </a:r>
          </a:p>
          <a:p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dirty="0"/>
              <a:t>For non-uniform, we emphasize average and gradient error to represent the density with tiles of similar patterns and preserve density features as much as possible.</a:t>
            </a:r>
          </a:p>
          <a:p>
            <a:r>
              <a:rPr lang="en-US" altLang="zh-CN" dirty="0"/>
              <a:t>Based on the k by k generation algorithm and the matching error function, we calculate the error and then obtain the optimal matching.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00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final step</a:t>
            </a:r>
            <a:r>
              <a:rPr lang="en-US" altLang="zh-CN" baseline="0" dirty="0"/>
              <a:t> is hierarchical tiling.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565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b="1" dirty="0">
                    <a:cs typeface="Arial" panose="020B0604020202020204" pitchFamily="34" charset="0"/>
                  </a:rPr>
                  <a:t>[click] 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This tiling</a:t>
                </a:r>
                <a:r>
                  <a:rPr lang="en-US" altLang="zh-CN" sz="1200" baseline="0" dirty="0">
                    <a:cs typeface="Arial" panose="020B0604020202020204" pitchFamily="34" charset="0"/>
                  </a:rPr>
                  <a:t> is f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rom large tiles to finer ones. </a:t>
                </a:r>
              </a:p>
              <a:p>
                <a:r>
                  <a:rPr lang="en-US" altLang="zh-CN" sz="1200" b="1" dirty="0">
                    <a:cs typeface="Arial" panose="020B0604020202020204" pitchFamily="34" charset="0"/>
                  </a:rPr>
                  <a:t>[click] 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For each scale </a:t>
                </a:r>
                <a:r>
                  <a:rPr lang="en-US" altLang="zh-CN" sz="1200" i="1" dirty="0">
                    <a:cs typeface="Arial" panose="020B0604020202020204" pitchFamily="34" charset="0"/>
                  </a:rPr>
                  <a:t>k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, we traverse the corresponding </a:t>
                </a:r>
                <a:r>
                  <a:rPr lang="en-US" altLang="zh-CN" sz="1200" dirty="0" err="1">
                    <a:cs typeface="Arial" panose="020B0604020202020204" pitchFamily="34" charset="0"/>
                  </a:rPr>
                  <a:t>kxk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 </a:t>
                </a:r>
                <a:r>
                  <a:rPr lang="en-US" altLang="zh-CN" sz="1200" dirty="0" err="1">
                    <a:cs typeface="Arial" panose="020B0604020202020204" pitchFamily="34" charset="0"/>
                  </a:rPr>
                  <a:t>superpixels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 of the image and search for a suitable tile.</a:t>
                </a:r>
              </a:p>
              <a:p>
                <a:r>
                  <a:rPr lang="en-US" altLang="zh-CN" sz="1200" b="1" dirty="0">
                    <a:cs typeface="Arial" panose="020B0604020202020204" pitchFamily="34" charset="0"/>
                  </a:rPr>
                  <a:t>[click] 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which satisfies the boundary constraints and has a minimal error within a given matching threshold.  </a:t>
                </a:r>
              </a:p>
              <a:p>
                <a:r>
                  <a:rPr lang="en-US" altLang="zh-CN" sz="1200" b="1" dirty="0">
                    <a:cs typeface="Arial" panose="020B0604020202020204" pitchFamily="34" charset="0"/>
                  </a:rPr>
                  <a:t>[click] 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If no suitable tile,</a:t>
                </a:r>
                <a:r>
                  <a:rPr lang="en-US" altLang="zh-CN" sz="1200" b="1" dirty="0">
                    <a:cs typeface="Arial" panose="020B0604020202020204" pitchFamily="34" charset="0"/>
                  </a:rPr>
                  <a:t> [click] 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 the current position is skipped and subsequently tiled by smaller tiles.</a:t>
                </a:r>
                <a:endParaRPr lang="en-US" altLang="zh-CN" sz="1200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dirty="0">
                    <a:cs typeface="Arial" panose="020B0604020202020204" pitchFamily="34" charset="0"/>
                  </a:rPr>
                  <a:t>From large tiles and continues to finer ones. </a:t>
                </a:r>
              </a:p>
              <a:p>
                <a:r>
                  <a:rPr lang="en-US" altLang="zh-CN" sz="1200" dirty="0">
                    <a:cs typeface="Arial" panose="020B0604020202020204" pitchFamily="34" charset="0"/>
                  </a:rPr>
                  <a:t>For each scale </a:t>
                </a:r>
                <a:r>
                  <a:rPr lang="en-US" altLang="zh-CN" sz="1200" i="1" dirty="0">
                    <a:cs typeface="Arial" panose="020B0604020202020204" pitchFamily="34" charset="0"/>
                  </a:rPr>
                  <a:t>k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, we traverse the corresponding </a:t>
                </a:r>
                <a:r>
                  <a:rPr lang="en-US" altLang="zh-CN" sz="1200" dirty="0" err="1">
                    <a:cs typeface="Arial" panose="020B0604020202020204" pitchFamily="34" charset="0"/>
                  </a:rPr>
                  <a:t>superpixels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 of the image and search for a suitable tile from the </a:t>
                </a:r>
                <a:r>
                  <a:rPr lang="en-US" altLang="zh-CN" sz="1200" i="1" dirty="0">
                    <a:cs typeface="Arial" panose="020B0604020202020204" pitchFamily="34" charset="0"/>
                  </a:rPr>
                  <a:t>k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−RCS.</a:t>
                </a:r>
              </a:p>
              <a:p>
                <a:r>
                  <a:rPr lang="en-US" altLang="zh-CN" sz="1200" dirty="0">
                    <a:cs typeface="Arial" panose="020B0604020202020204" pitchFamily="34" charset="0"/>
                  </a:rPr>
                  <a:t>The suitable tile satisfies the boundary constraints and has a minimal error (Eq. 1) within a given matching threshold </a:t>
                </a:r>
                <a:r>
                  <a:rPr lang="el-GR" altLang="zh-CN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Ψ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.  </a:t>
                </a:r>
              </a:p>
              <a:p>
                <a:r>
                  <a:rPr lang="en-US" altLang="zh-CN" sz="1200" dirty="0">
                    <a:cs typeface="Arial" panose="020B0604020202020204" pitchFamily="34" charset="0"/>
                  </a:rPr>
                  <a:t>If no satisfactory tile exists in the </a:t>
                </a:r>
                <a:r>
                  <a:rPr lang="en-US" altLang="zh-CN" sz="1200" i="1" dirty="0">
                    <a:cs typeface="Arial" panose="020B0604020202020204" pitchFamily="34" charset="0"/>
                  </a:rPr>
                  <a:t>k</a:t>
                </a:r>
                <a:r>
                  <a:rPr lang="en-US" altLang="zh-CN" sz="1200" dirty="0">
                    <a:cs typeface="Arial" panose="020B0604020202020204" pitchFamily="34" charset="0"/>
                  </a:rPr>
                  <a:t>−RCS, the current position is skipped and subsequently filled with smaller tiles.</a:t>
                </a:r>
                <a:endParaRPr lang="en-US" altLang="zh-CN" sz="1200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721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200" b="1" dirty="0">
                <a:cs typeface="Arial" panose="020B0604020202020204" pitchFamily="34" charset="0"/>
              </a:rPr>
              <a:t>[click]</a:t>
            </a:r>
            <a:r>
              <a:rPr lang="en-US" altLang="zh-CN" sz="1200" dirty="0"/>
              <a:t>To generate additional combined tiles for particular customization,</a:t>
            </a:r>
            <a:r>
              <a:rPr lang="en-US" altLang="zh-CN" sz="1200" baseline="0" dirty="0"/>
              <a:t> we also </a:t>
            </a:r>
            <a:r>
              <a:rPr lang="en-US" altLang="zh-CN" sz="1200" b="1" dirty="0">
                <a:cs typeface="Arial" panose="020B0604020202020204" pitchFamily="34" charset="0"/>
              </a:rPr>
              <a:t>[click] </a:t>
            </a:r>
            <a:r>
              <a:rPr lang="en-US" altLang="zh-CN" sz="1200" baseline="0" dirty="0"/>
              <a:t>design a </a:t>
            </a:r>
            <a:r>
              <a:rPr lang="en-US" altLang="zh-CN" sz="1200" baseline="0" dirty="0">
                <a:latin typeface="+mn-lt"/>
              </a:rPr>
              <a:t>d</a:t>
            </a:r>
            <a:r>
              <a:rPr lang="en-US" altLang="zh-CN" sz="1200" dirty="0">
                <a:latin typeface="+mn-lt"/>
              </a:rPr>
              <a:t>ynamic multi-scale tile generation after</a:t>
            </a:r>
            <a:r>
              <a:rPr lang="en-US" altLang="zh-CN" sz="1200" baseline="0" dirty="0">
                <a:latin typeface="+mn-lt"/>
              </a:rPr>
              <a:t> the area being tiled by one scale tiles.</a:t>
            </a:r>
            <a:endParaRPr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71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>
                <a:cs typeface="Arial" panose="020B0604020202020204" pitchFamily="34" charset="0"/>
              </a:rPr>
              <a:t>[click]</a:t>
            </a:r>
            <a:r>
              <a:rPr lang="en-US" altLang="zh-CN" sz="1200" dirty="0">
                <a:cs typeface="Arial" panose="020B0604020202020204" pitchFamily="34" charset="0"/>
              </a:rPr>
              <a:t>First.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calculate an averaged gradient vector to describe the overall density variation</a:t>
            </a:r>
          </a:p>
          <a:p>
            <a:r>
              <a:rPr lang="en-US" altLang="zh-CN" sz="1200" b="1" dirty="0">
                <a:cs typeface="Arial" panose="020B0604020202020204" pitchFamily="34" charset="0"/>
              </a:rPr>
              <a:t>[click]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Then, we cluster the density patches into several groups according to their directional vectors and average density.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we compute a representative density patch as the proxy for each group.</a:t>
            </a:r>
          </a:p>
          <a:p>
            <a:r>
              <a:rPr lang="en-US" altLang="zh-CN" sz="1200" b="1" dirty="0">
                <a:cs typeface="Arial" panose="020B0604020202020204" pitchFamily="34" charset="0"/>
              </a:rPr>
              <a:t>[click]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these density proxies and boundaries in RCS, we generate new combined tiles.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568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is an example of Eiffel tower.</a:t>
            </a:r>
          </a:p>
          <a:p>
            <a:r>
              <a:rPr lang="en-US" altLang="zh-CN" sz="1200" b="1" dirty="0">
                <a:cs typeface="Arial" panose="020B0604020202020204" pitchFamily="34" charset="0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image first be tiled with 4−RCS and </a:t>
            </a:r>
            <a:r>
              <a:rPr lang="en-US" altLang="zh-CN" sz="1200" b="1" dirty="0">
                <a:cs typeface="Arial" panose="020B0604020202020204" pitchFamily="34" charset="0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 new tiles are generated on-the-fly and added to 4-RCS; </a:t>
            </a:r>
          </a:p>
          <a:p>
            <a:r>
              <a:rPr lang="en-US" altLang="zh-CN" sz="1200" b="1" dirty="0">
                <a:cs typeface="Arial" panose="020B0604020202020204" pitchFamily="34" charset="0"/>
              </a:rPr>
              <a:t>[click]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remaining part of the image is tiled using 2−RCS, where </a:t>
            </a:r>
            <a:r>
              <a:rPr lang="en-US" altLang="zh-CN" sz="1200" b="1" dirty="0">
                <a:cs typeface="Arial" panose="020B0604020202020204" pitchFamily="34" charset="0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twelve new tiles are generated and added.</a:t>
            </a:r>
          </a:p>
          <a:p>
            <a:r>
              <a:rPr lang="en-US" altLang="zh-CN" sz="1200" b="1" dirty="0">
                <a:cs typeface="Arial" panose="020B0604020202020204" pitchFamily="34" charset="0"/>
              </a:rPr>
              <a:t>[click]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full half-toning image is finished after tiling with RES and the last figure shows the placement of three scale tiles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433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2A2B2E"/>
                </a:solidFill>
                <a:effectLst/>
                <a:latin typeface="PingFang SC"/>
              </a:rPr>
              <a:t>Finally, we show that tiling results can be controlled by setting different parameters.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4376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dirty="0">
                <a:solidFill>
                  <a:srgbClr val="2A2B2E"/>
                </a:solidFill>
                <a:effectLst/>
              </a:rPr>
              <a:t>We respectively set </a:t>
            </a:r>
            <a:r>
              <a:rPr lang="en-US" altLang="zh-CN" sz="1200" i="0" dirty="0">
                <a:effectLst/>
              </a:rPr>
              <a:t>tiling using </a:t>
            </a:r>
            <a:r>
              <a:rPr lang="en-US" altLang="zh-CN" sz="1200" i="0" dirty="0">
                <a:solidFill>
                  <a:srgbClr val="FF0000"/>
                </a:solidFill>
                <a:effectLst/>
              </a:rPr>
              <a:t>only elementary tile </a:t>
            </a:r>
            <a:r>
              <a:rPr lang="en-US" altLang="zh-CN" sz="1200" b="0" i="0" dirty="0">
                <a:solidFill>
                  <a:srgbClr val="2A2B2E"/>
                </a:solidFill>
                <a:effectLst/>
              </a:rPr>
              <a:t>, the </a:t>
            </a:r>
            <a:r>
              <a:rPr lang="en-US" altLang="zh-CN" sz="1200" b="0" i="0" dirty="0">
                <a:solidFill>
                  <a:srgbClr val="FF0000"/>
                </a:solidFill>
                <a:effectLst/>
              </a:rPr>
              <a:t>density error to 5 </a:t>
            </a:r>
            <a:r>
              <a:rPr lang="en-US" altLang="zh-CN" b="0" i="0" dirty="0">
                <a:solidFill>
                  <a:srgbClr val="2A2B2E"/>
                </a:solidFill>
                <a:effectLst/>
                <a:latin typeface="PingFang SC"/>
              </a:rPr>
              <a:t>percent </a:t>
            </a:r>
            <a:r>
              <a:rPr lang="en-US" altLang="zh-CN" sz="1200" b="0" i="0" dirty="0">
                <a:solidFill>
                  <a:srgbClr val="2A2B2E"/>
                </a:solidFill>
                <a:effectLst/>
              </a:rPr>
              <a:t>and the </a:t>
            </a:r>
            <a:r>
              <a:rPr lang="en-US" altLang="zh-CN" sz="1200" b="0" i="0" dirty="0">
                <a:solidFill>
                  <a:srgbClr val="FF0000"/>
                </a:solidFill>
                <a:effectLst/>
              </a:rPr>
              <a:t>total number of tiles to </a:t>
            </a:r>
            <a:r>
              <a:rPr lang="en-US" altLang="zh-CN" b="0" i="0" dirty="0">
                <a:solidFill>
                  <a:srgbClr val="2A2B2E"/>
                </a:solidFill>
                <a:effectLst/>
                <a:latin typeface="PingFang SC"/>
              </a:rPr>
              <a:t>One thousand</a:t>
            </a:r>
            <a:r>
              <a:rPr lang="en-US" altLang="zh-CN" sz="1200" b="0" i="0" dirty="0">
                <a:solidFill>
                  <a:srgbClr val="2A2B2E"/>
                </a:solidFill>
                <a:effectLst/>
              </a:rPr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6186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is another example for cat.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two results, we can see that when</a:t>
            </a:r>
            <a:r>
              <a:rPr lang="zh-CN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set the density error to 5 percent, the results are still good, with around 2000 tiles used. 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we constrain the total number of tiles to 1000, the results </a:t>
            </a:r>
            <a:r>
              <a:rPr lang="en-US" altLang="zh-CN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more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tiles and thus has reduced quality</a:t>
            </a:r>
            <a:endParaRPr lang="zh-CN" altLang="en-US" sz="1200" dirty="0"/>
          </a:p>
          <a:p>
            <a:pPr marL="0" indent="0" algn="l">
              <a:buFont typeface="Wingdings" panose="05000000000000000000" pitchFamily="2" charset="2"/>
              <a:buNone/>
            </a:pPr>
            <a:endParaRPr lang="en-US" altLang="zh-CN" sz="1200" b="0" i="0" dirty="0">
              <a:solidFill>
                <a:srgbClr val="2A2B2E"/>
              </a:solidFill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18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dirty="0"/>
              <a:t>How to </a:t>
            </a:r>
            <a:r>
              <a:rPr lang="en-US" altLang="zh-CN" sz="1200" dirty="0">
                <a:solidFill>
                  <a:srgbClr val="FF0000"/>
                </a:solidFill>
              </a:rPr>
              <a:t>efficiently</a:t>
            </a:r>
            <a:r>
              <a:rPr lang="en-US" altLang="zh-CN" sz="1200" dirty="0"/>
              <a:t> generate large-scale artwork </a:t>
            </a:r>
            <a:r>
              <a:rPr lang="en-US" altLang="zh-CN" sz="1200" dirty="0">
                <a:solidFill>
                  <a:srgbClr val="FF0000"/>
                </a:solidFill>
              </a:rPr>
              <a:t>with fine details</a:t>
            </a:r>
            <a:r>
              <a:rPr lang="en-US" altLang="zh-CN" sz="1200" dirty="0"/>
              <a:t> using a few types of small-scale </a:t>
            </a:r>
            <a:r>
              <a:rPr lang="en-US" altLang="zh-CN" sz="1200" dirty="0">
                <a:solidFill>
                  <a:srgbClr val="FF0000"/>
                </a:solidFill>
              </a:rPr>
              <a:t>pre-fabricated</a:t>
            </a:r>
            <a:r>
              <a:rPr lang="en-US" altLang="zh-CN" sz="1200" dirty="0"/>
              <a:t> tiles?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zh-CN" sz="1200" dirty="0"/>
              <a:t>To solve</a:t>
            </a:r>
            <a:r>
              <a:rPr lang="en-US" altLang="zh-CN" sz="1200" baseline="0" dirty="0"/>
              <a:t> this problem,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aseline="0" dirty="0"/>
              <a:t>we need a set of tiles which is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aseline="0" dirty="0"/>
              <a:t> fabricable, 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aseline="0" dirty="0"/>
              <a:t>single-connected and 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aseline="0" dirty="0"/>
              <a:t>boundary-aligned,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en-US" altLang="zh-CN" sz="1200" baseline="0" dirty="0"/>
              <a:t>can present various density and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aseline="0" dirty="0"/>
              <a:t>have compact types,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aseline="0" dirty="0"/>
              <a:t>finally, is multi-scale for quick tiling.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aseline="0" dirty="0"/>
              <a:t>We think Wang tile is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solution.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a</a:t>
            </a:r>
            <a:r>
              <a:rPr lang="en-US" altLang="zh-CN" sz="1200" dirty="0"/>
              <a:t> puzzle system with color-coded squares,</a:t>
            </a:r>
            <a:r>
              <a:rPr lang="en-US" altLang="zh-CN" sz="1200" baseline="0" dirty="0"/>
              <a:t>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aseline="0" dirty="0"/>
              <a:t>so it is  easily designed to be fabricable and single-connected and have various interior with different densities.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Wang tile</a:t>
            </a:r>
            <a:r>
              <a:rPr lang="en-US" altLang="zh-CN" sz="1200" baseline="0" dirty="0"/>
              <a:t> is a</a:t>
            </a:r>
            <a:r>
              <a:rPr lang="en-US" altLang="zh-CN" sz="1200" dirty="0"/>
              <a:t>rranged side by side with matching colors,</a:t>
            </a:r>
            <a:r>
              <a:rPr lang="en-US" altLang="zh-CN" sz="1200" baseline="0" dirty="0"/>
              <a:t> thus is boundary-aligned.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aseline="0" dirty="0"/>
              <a:t>However, traditional wang tiles cannot rotate,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aseline="0" dirty="0"/>
              <a:t>means no way to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compress the quantity.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Moreover,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is just single scale.</a:t>
            </a:r>
            <a:endParaRPr lang="en-US" altLang="zh-CN" sz="12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85558-0731-4BA5-83A1-C264B32828D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406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CN" sz="1200" b="0" i="0" dirty="0">
                    <a:solidFill>
                      <a:srgbClr val="2A2B2E"/>
                    </a:solidFill>
                    <a:effectLst/>
                  </a:rPr>
                  <a:t>We can also control the generation by setting </a:t>
                </a:r>
                <a:r>
                  <a:rPr lang="en-US" altLang="zh-CN" sz="1200" b="0" i="0" dirty="0">
                    <a:solidFill>
                      <a:srgbClr val="FF0000"/>
                    </a:solidFill>
                    <a:effectLst/>
                  </a:rPr>
                  <a:t>different </a:t>
                </a:r>
                <a:r>
                  <a:rPr lang="en-US" altLang="zh-CN" sz="1200" i="0" dirty="0">
                    <a:solidFill>
                      <a:srgbClr val="FF0000"/>
                    </a:solidFill>
                    <a:effectLst/>
                  </a:rPr>
                  <a:t>threshold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1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Ψ</m:t>
                    </m:r>
                  </m:oMath>
                </a14:m>
                <a:r>
                  <a:rPr lang="en-US" altLang="zh-CN" sz="1200" dirty="0"/>
                  <a:t> sai.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lang="en-US" altLang="zh-CN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There is always a trade-off between the number of tiles and error </a:t>
                </a:r>
                <a:r>
                  <a:rPr lang="en-US" altLang="zh-CN" sz="1200" i="0" dirty="0">
                    <a:solidFill>
                      <a:srgbClr val="FF0000"/>
                    </a:solidFill>
                    <a:effectLst/>
                  </a:rPr>
                  <a:t>threshold</a:t>
                </a:r>
                <a:r>
                  <a:rPr lang="en-US" altLang="zh-CN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.</a:t>
                </a:r>
                <a:endParaRPr lang="en-US" altLang="zh-CN" sz="1200" dirty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lang="en-US" altLang="zh-CN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 small </a:t>
                </a:r>
                <a:r>
                  <a:rPr lang="en-US" altLang="zh-CN" sz="1200" i="0" dirty="0">
                    <a:solidFill>
                      <a:srgbClr val="FF0000"/>
                    </a:solidFill>
                    <a:effectLst/>
                  </a:rPr>
                  <a:t>threshold</a:t>
                </a:r>
                <a:r>
                  <a:rPr lang="en-US" altLang="zh-CN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indicates more tiles and thus higher matching quality. 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lang="en-US" altLang="zh-CN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When the </a:t>
                </a:r>
                <a:r>
                  <a:rPr lang="en-US" altLang="zh-CN" sz="1200" i="0" dirty="0">
                    <a:solidFill>
                      <a:srgbClr val="FF0000"/>
                    </a:solidFill>
                    <a:effectLst/>
                  </a:rPr>
                  <a:t>threshold</a:t>
                </a:r>
                <a:r>
                  <a:rPr lang="en-US" altLang="zh-CN" sz="12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 value increases, more large-scale tiles are generated and involved in the results.</a:t>
                </a:r>
                <a:endParaRPr lang="zh-CN" altLang="en-US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zh-CN" altLang="en-US" sz="1200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CN" sz="1200" b="0" i="0" dirty="0" smtClean="0">
                    <a:solidFill>
                      <a:srgbClr val="2A2B2E"/>
                    </a:solidFill>
                    <a:effectLst/>
                  </a:rPr>
                  <a:t>We can also control the generation by setting </a:t>
                </a:r>
                <a:r>
                  <a:rPr lang="en-US" altLang="zh-CN" sz="1200" b="0" i="0" dirty="0">
                    <a:solidFill>
                      <a:srgbClr val="FF0000"/>
                    </a:solidFill>
                    <a:effectLst/>
                  </a:rPr>
                  <a:t>different </a:t>
                </a:r>
                <a:r>
                  <a:rPr lang="en-US" altLang="zh-CN" sz="1200" i="0" dirty="0">
                    <a:solidFill>
                      <a:srgbClr val="FF0000"/>
                    </a:solidFill>
                    <a:effectLst/>
                  </a:rPr>
                  <a:t>threshold </a:t>
                </a:r>
                <a:r>
                  <a:rPr lang="el-GR" altLang="zh-CN" sz="1100" i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Ψ</a:t>
                </a:r>
                <a:r>
                  <a:rPr lang="en-US" altLang="zh-CN" sz="1200" dirty="0" smtClean="0"/>
                  <a:t>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lang="en-US" altLang="zh-CN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There is always a trade-off between the number of tiles and error tolerance ψ.</a:t>
                </a:r>
                <a:endParaRPr lang="en-US" altLang="zh-CN" sz="120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lang="en-US" altLang="zh-CN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 small ψ indicates more tiles and thus higher matching quality. More large-scale tiles are generated and involved in the results when the ψ value increases.</a:t>
                </a:r>
                <a:endParaRPr lang="zh-CN" altLang="en-US" dirty="0" smtClean="0"/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zh-CN" altLang="en-US" sz="1200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37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are some other results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408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In</a:t>
            </a:r>
            <a:r>
              <a:rPr lang="en-US" altLang="zh-CN" baseline="0" dirty="0">
                <a:solidFill>
                  <a:srgbClr val="000000"/>
                </a:solidFill>
              </a:rPr>
              <a:t> the first row, </a:t>
            </a:r>
            <a:r>
              <a:rPr lang="en-US" altLang="zh-CN" dirty="0">
                <a:solidFill>
                  <a:srgbClr val="000000"/>
                </a:solidFill>
              </a:rPr>
              <a:t>from left to right are modular line-based halftoning result [</a:t>
            </a:r>
            <a:r>
              <a:rPr lang="en-US" altLang="zh-CN" dirty="0">
                <a:solidFill>
                  <a:srgbClr val="0000FF"/>
                </a:solidFill>
              </a:rPr>
              <a:t>Ahm14</a:t>
            </a:r>
            <a:r>
              <a:rPr lang="en-US" altLang="zh-CN" dirty="0">
                <a:solidFill>
                  <a:srgbClr val="000000"/>
                </a:solidFill>
              </a:rPr>
              <a:t>], stylized dot pattern [</a:t>
            </a:r>
            <a:r>
              <a:rPr lang="en-US" altLang="zh-CN" dirty="0">
                <a:solidFill>
                  <a:srgbClr val="0000FF"/>
                </a:solidFill>
              </a:rPr>
              <a:t>Mon</a:t>
            </a:r>
            <a:r>
              <a:rPr lang="en-US" altLang="zh-CN" dirty="0">
                <a:solidFill>
                  <a:srgbClr val="000000"/>
                </a:solidFill>
              </a:rPr>
              <a:t>], and our result, respectively. 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comparing our results with theirs, we can see that ours are much more realistic.</a:t>
            </a:r>
          </a:p>
          <a:p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>
                <a:solidFill>
                  <a:srgbClr val="000000"/>
                </a:solidFill>
              </a:rPr>
              <a:t>Bottom row: from left to right are the stippling result, and our results with different resolution. 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compared with the traditional method, our tones are a bit darker in high brightness areas considering the fabrication constraints.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0321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terms of the actual manufacture, we design this type of buckles.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/>
              <a:t>[click]</a:t>
            </a:r>
            <a:r>
              <a:rPr lang="en-US" altLang="zh-CN" dirty="0"/>
              <a:t> These</a:t>
            </a:r>
            <a:r>
              <a:rPr lang="en-US" altLang="zh-CN" baseline="0" dirty="0"/>
              <a:t> are the </a:t>
            </a:r>
            <a:r>
              <a:rPr lang="en-US" altLang="zh-CN" dirty="0"/>
              <a:t>Fabricated multi-scale tiles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/>
              <a:t>[click] </a:t>
            </a:r>
            <a:r>
              <a:rPr lang="en-US" altLang="zh-CN" baseline="0" dirty="0"/>
              <a:t>And </a:t>
            </a:r>
            <a:r>
              <a:rPr lang="en-US" altLang="zh-CN" dirty="0"/>
              <a:t>then are the details of the buckles.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/>
              <a:t>[click] </a:t>
            </a:r>
            <a:r>
              <a:rPr lang="en-US" altLang="zh-CN" dirty="0"/>
              <a:t>Finally, is assembly</a:t>
            </a:r>
            <a:r>
              <a:rPr lang="en-US" altLang="zh-CN" baseline="0" dirty="0"/>
              <a:t> process of our result.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As shown in the following video.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592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11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This is another physical result of cat made up of around </a:t>
            </a:r>
            <a:r>
              <a:rPr lang="en-US" altLang="zh-CN" b="0" i="0" dirty="0">
                <a:solidFill>
                  <a:srgbClr val="2A2B2E"/>
                </a:solidFill>
                <a:effectLst/>
                <a:latin typeface="PingFang SC"/>
              </a:rPr>
              <a:t>one thousand seven hundred</a:t>
            </a:r>
            <a:r>
              <a:rPr lang="en-US" altLang="zh-CN" dirty="0">
                <a:solidFill>
                  <a:srgbClr val="000000"/>
                </a:solidFill>
              </a:rPr>
              <a:t> pieces with a size of 3 meters by 3 meters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6653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>
                <a:cs typeface="Arial" panose="020B0604020202020204" pitchFamily="34" charset="0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large-scale application scenarios, we believe that our method can contribute to “mass customization”.</a:t>
            </a:r>
          </a:p>
          <a:p>
            <a:r>
              <a:rPr lang="en-US" altLang="zh-CN" sz="1200" b="1" dirty="0">
                <a:cs typeface="Arial" panose="020B0604020202020204" pitchFamily="34" charset="0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addition, our tiles are easy to package, transport, and assemble on-site, so that additional functionality such as ventilation or heat dissipation can be added and then applied to support structures or protective devices.</a:t>
            </a:r>
          </a:p>
          <a:p>
            <a:r>
              <a:rPr lang="en-US" altLang="zh-CN" sz="1200" b="1" dirty="0">
                <a:cs typeface="Arial" panose="020B0604020202020204" pitchFamily="34" charset="0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Besides, our results have a specific artistic aesthetics. Users can choose to tile an image using only elementary tiles and then manufacture the results as decorative paintings by laser cutting.</a:t>
            </a:r>
          </a:p>
          <a:p>
            <a:r>
              <a:rPr lang="en-US" altLang="zh-CN" sz="1200" b="1" dirty="0">
                <a:cs typeface="Arial" panose="020B0604020202020204" pitchFamily="34" charset="0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Moreover, we can also input patterns that encode information, such as QR codes, and thus combine the manufactured result with encoding information.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064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>
                <a:cs typeface="Arial" panose="020B0604020202020204" pitchFamily="34" charset="0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introduce the concept of multi-scale Wang tiles and customize it to digital fabrication</a:t>
            </a:r>
          </a:p>
          <a:p>
            <a:r>
              <a:rPr lang="en-US" altLang="zh-CN" sz="1200" b="1" dirty="0">
                <a:cs typeface="Arial" panose="020B0604020202020204" pitchFamily="34" charset="0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facilitate a binary tile design, we propose a parametric model for designing unit tiles. </a:t>
            </a:r>
          </a:p>
          <a:p>
            <a:r>
              <a:rPr lang="en-US" altLang="zh-CN" sz="1200" b="1" dirty="0">
                <a:cs typeface="Arial" panose="020B0604020202020204" pitchFamily="34" charset="0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Then, we develop a two-stage search strategy for generating a small set of combined Wang tiles. 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show that using such Wang tiles allows us to achieve both high tiling efficiency and fine resolutions.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cs typeface="Arial" panose="020B0604020202020204" pitchFamily="34" charset="0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limitation, </a:t>
            </a:r>
            <a:r>
              <a:rPr lang="en-US" altLang="zh-CN" sz="1200" dirty="0"/>
              <a:t>It is difficult for our algorithm to </a:t>
            </a:r>
            <a:r>
              <a:rPr lang="en-US" altLang="zh-CN" sz="1200" dirty="0">
                <a:solidFill>
                  <a:srgbClr val="FF0000"/>
                </a:solidFill>
              </a:rPr>
              <a:t>balance quantity and representation quality</a:t>
            </a:r>
            <a:r>
              <a:rPr lang="en-US" altLang="zh-CN" sz="1200" dirty="0"/>
              <a:t> for some patterns, such as this result.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2502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Thanks for your attention. We have put code and results on the project page, if you are interested in this paper, welcome to visit!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33BD9-4A13-43FB-BF19-0B366A6AC5A2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906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dirty="0"/>
              <a:t>Thus</a:t>
            </a:r>
            <a:r>
              <a:rPr lang="en-US" altLang="zh-CN" sz="1200" b="0" baseline="0" dirty="0"/>
              <a:t>, we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up with the concept of multi-scale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tiles. </a:t>
            </a: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of all it allows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tiles to rotate, because for</a:t>
            </a:r>
            <a:r>
              <a:rPr lang="en-US" altLang="zh-CN" sz="1200" dirty="0">
                <a:cs typeface="Arial" panose="020B0604020202020204" pitchFamily="34" charset="0"/>
              </a:rPr>
              <a:t> fabricated tiles, rotation is a natural operation to enhance the suitability, meanwhile reducing its number of types.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dirty="0">
                <a:cs typeface="Arial" panose="020B0604020202020204" pitchFamily="34" charset="0"/>
              </a:rPr>
              <a:t>Then,</a:t>
            </a:r>
            <a:r>
              <a:rPr lang="en-US" altLang="zh-CN" sz="1200" baseline="0" dirty="0">
                <a:cs typeface="Arial" panose="020B0604020202020204" pitchFamily="34" charset="0"/>
              </a:rPr>
              <a:t> we introduce a model to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 interior patterns with density </a:t>
            </a:r>
            <a:r>
              <a:rPr lang="en-US" altLang="zh-CN" b="0" i="0" dirty="0">
                <a:solidFill>
                  <a:srgbClr val="2A2B2E"/>
                </a:solidFill>
                <a:effectLst/>
                <a:latin typeface="PingFang SC"/>
              </a:rPr>
              <a:t>relative to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edges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</a:t>
            </a:r>
            <a:r>
              <a:rPr lang="en-US" altLang="zh-CN" sz="1200" dirty="0"/>
              <a:t>ncrease the number of “colors” to improve the precision of density expression, while leading</a:t>
            </a:r>
            <a:r>
              <a:rPr lang="zh-CN" altLang="en-US" sz="1200" dirty="0"/>
              <a:t> </a:t>
            </a:r>
            <a:r>
              <a:rPr lang="en-US" altLang="zh-CN" sz="1200" dirty="0"/>
              <a:t>to an combination explosion in the amount of types.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dirty="0">
                <a:cs typeface="Arial" panose="020B0604020202020204" pitchFamily="34" charset="0"/>
              </a:rPr>
              <a:t>Finally, the usage </a:t>
            </a:r>
            <a:r>
              <a:rPr lang="en-US" altLang="zh-CN" sz="1200" baseline="0" dirty="0">
                <a:cs typeface="Arial" panose="020B0604020202020204" pitchFamily="34" charset="0"/>
              </a:rPr>
              <a:t>of multi-scale r</a:t>
            </a:r>
            <a:r>
              <a:rPr lang="en-US" altLang="zh-CN" sz="1200" dirty="0">
                <a:cs typeface="Arial" panose="020B0604020202020204" pitchFamily="34" charset="0"/>
              </a:rPr>
              <a:t>educes the </a:t>
            </a:r>
            <a:r>
              <a:rPr lang="en-US" altLang="zh-CN" sz="1200" dirty="0"/>
              <a:t>overall number of pre-fabricated tiles, but increase the amount of types and the density error.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summary, we find that </a:t>
            </a:r>
            <a:r>
              <a:rPr lang="en-US" altLang="zh-CN" sz="1200" dirty="0">
                <a:solidFill>
                  <a:schemeClr val="bg1"/>
                </a:solidFill>
                <a:cs typeface="Arial" panose="020B0604020202020204" pitchFamily="34" charset="0"/>
              </a:rPr>
              <a:t>It is conflicting to </a:t>
            </a:r>
            <a:r>
              <a:rPr lang="en-US" altLang="zh-CN" sz="1200" b="1" dirty="0">
                <a:solidFill>
                  <a:srgbClr val="FFC000"/>
                </a:solidFill>
              </a:rPr>
              <a:t>minimize the type </a:t>
            </a:r>
            <a:r>
              <a:rPr lang="en-US" altLang="zh-CN" sz="1200" dirty="0"/>
              <a:t>and </a:t>
            </a:r>
            <a:r>
              <a:rPr lang="en-US" altLang="zh-CN" sz="1200" b="1" dirty="0">
                <a:solidFill>
                  <a:srgbClr val="FFC000"/>
                </a:solidFill>
              </a:rPr>
              <a:t>total number</a:t>
            </a:r>
            <a:r>
              <a:rPr lang="en-US" altLang="zh-CN" sz="1200" dirty="0">
                <a:solidFill>
                  <a:srgbClr val="FFC000"/>
                </a:solidFill>
              </a:rPr>
              <a:t> </a:t>
            </a:r>
            <a:r>
              <a:rPr lang="en-US" altLang="zh-CN" sz="1200" dirty="0"/>
              <a:t>of pre-fabricated tiles while minimizing the </a:t>
            </a:r>
            <a:r>
              <a:rPr lang="en-US" altLang="zh-CN" sz="1200" b="1" dirty="0">
                <a:solidFill>
                  <a:srgbClr val="FFC000"/>
                </a:solidFill>
              </a:rPr>
              <a:t>density error </a:t>
            </a:r>
            <a:r>
              <a:rPr lang="en-US" altLang="zh-CN" sz="1200" b="0" dirty="0">
                <a:solidFill>
                  <a:srgbClr val="FFC000"/>
                </a:solidFill>
              </a:rPr>
              <a:t>at the same time.</a:t>
            </a:r>
            <a:endParaRPr lang="en-US" altLang="zh-CN" sz="1200" b="0" dirty="0">
              <a:cs typeface="Arial" panose="020B0604020202020204" pitchFamily="34" charset="0"/>
            </a:endParaRPr>
          </a:p>
          <a:p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85558-0731-4BA5-83A1-C264B32828D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857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 problem we have to solve is clear.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biggest challenge is </a:t>
            </a:r>
            <a:r>
              <a:rPr lang="en-US" altLang="zh-CN" sz="12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altLang="zh-CN" sz="1200" dirty="0">
                <a:solidFill>
                  <a:srgbClr val="FF0000"/>
                </a:solidFill>
              </a:rPr>
              <a:t>ombination explosion</a:t>
            </a:r>
            <a:r>
              <a:rPr lang="en-US" altLang="zh-CN" sz="1200" dirty="0"/>
              <a:t> of the types of tile due to the pursuit of efficient tiling and fine density details.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dirty="0">
                <a:cs typeface="Arial" panose="020B0604020202020204" pitchFamily="34" charset="0"/>
              </a:rPr>
              <a:t>And our objectives are</a:t>
            </a:r>
            <a:r>
              <a:rPr lang="en-US" altLang="zh-CN" sz="1200" b="0" baseline="0" dirty="0">
                <a:cs typeface="Arial" panose="020B0604020202020204" pitchFamily="34" charset="0"/>
              </a:rPr>
              <a:t> finding a</a:t>
            </a:r>
            <a:r>
              <a:rPr lang="en-US" altLang="zh-CN" sz="1200" dirty="0"/>
              <a:t> method to generate </a:t>
            </a:r>
            <a:r>
              <a:rPr lang="en-US" altLang="zh-CN" sz="1200" dirty="0">
                <a:solidFill>
                  <a:srgbClr val="FF0000"/>
                </a:solidFill>
              </a:rPr>
              <a:t>representative multi-scale Wang tiles</a:t>
            </a:r>
            <a:r>
              <a:rPr lang="en-US" altLang="zh-CN" sz="1200" dirty="0"/>
              <a:t> minimizing the </a:t>
            </a:r>
            <a:r>
              <a:rPr lang="en-US" altLang="zh-CN" sz="1200" dirty="0">
                <a:solidFill>
                  <a:srgbClr val="FF0000"/>
                </a:solidFill>
              </a:rPr>
              <a:t>amount of types </a:t>
            </a:r>
            <a:r>
              <a:rPr lang="en-US" altLang="zh-CN" sz="1200" dirty="0"/>
              <a:t>and </a:t>
            </a:r>
            <a:r>
              <a:rPr lang="en-US" altLang="zh-CN" sz="1200" dirty="0">
                <a:solidFill>
                  <a:srgbClr val="FF0000"/>
                </a:solidFill>
              </a:rPr>
              <a:t>the total number </a:t>
            </a:r>
            <a:r>
              <a:rPr lang="en-US" altLang="zh-CN" sz="1200" dirty="0"/>
              <a:t>of pre-fabricated tiles, meanwhile minimizing the </a:t>
            </a:r>
            <a:r>
              <a:rPr lang="en-US" altLang="zh-CN" sz="1200" dirty="0">
                <a:solidFill>
                  <a:srgbClr val="FF0000"/>
                </a:solidFill>
              </a:rPr>
              <a:t>density error</a:t>
            </a:r>
            <a:r>
              <a:rPr lang="en-US" altLang="zh-CN" sz="1200" dirty="0">
                <a:solidFill>
                  <a:schemeClr val="tx1"/>
                </a:solidFill>
              </a:rPr>
              <a:t>,</a:t>
            </a:r>
            <a:r>
              <a:rPr lang="en-US" altLang="zh-CN" sz="1200" baseline="0" dirty="0">
                <a:solidFill>
                  <a:schemeClr val="tx1"/>
                </a:solidFill>
              </a:rPr>
              <a:t>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aseline="0" dirty="0">
                <a:solidFill>
                  <a:schemeClr val="tx1"/>
                </a:solidFill>
              </a:rPr>
              <a:t>as well as</a:t>
            </a:r>
            <a:r>
              <a:rPr lang="en-US" altLang="zh-CN" sz="1200" baseline="0" dirty="0"/>
              <a:t> a</a:t>
            </a:r>
            <a:r>
              <a:rPr lang="en-US" altLang="zh-CN" sz="1200" dirty="0"/>
              <a:t>n </a:t>
            </a:r>
            <a:r>
              <a:rPr lang="en-US" altLang="zh-CN" sz="1200" dirty="0">
                <a:solidFill>
                  <a:srgbClr val="FF0000"/>
                </a:solidFill>
              </a:rPr>
              <a:t>efficient algorithm </a:t>
            </a:r>
            <a:r>
              <a:rPr lang="en-US" altLang="zh-CN" sz="1200" dirty="0"/>
              <a:t>to tile a given image hierarchically using our tiles.</a:t>
            </a:r>
          </a:p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approach has to satisfy manufacturing constraints that th</a:t>
            </a:r>
            <a:r>
              <a:rPr lang="en-US" altLang="zh-CN" sz="1200" b="0" dirty="0">
                <a:cs typeface="Arial" panose="020B0604020202020204" pitchFamily="34" charset="0"/>
              </a:rPr>
              <a:t>e </a:t>
            </a:r>
            <a:r>
              <a:rPr lang="en-US" altLang="zh-CN" sz="1200" dirty="0"/>
              <a:t>tiles should be single-connected and the smallest part should meet minimal manufacturing requirements. </a:t>
            </a:r>
            <a:endParaRPr lang="en-US" altLang="zh-CN" sz="1200" b="1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altLang="zh-CN" sz="1200" b="0" dirty="0">
              <a:cs typeface="Arial" panose="020B0604020202020204" pitchFamily="34" charset="0"/>
            </a:endParaRPr>
          </a:p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85558-0731-4BA5-83A1-C264B32828D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826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aseline="0" dirty="0"/>
              <a:t>Traditional wang tiles is mainly used for </a:t>
            </a:r>
            <a:r>
              <a:rPr lang="en-US" altLang="zh-CN" sz="1200" dirty="0">
                <a:latin typeface="+mn-lt"/>
                <a:cs typeface="Arial" panose="020B0604020202020204" pitchFamily="34" charset="0"/>
              </a:rPr>
              <a:t>image and texture synthesizing.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dirty="0">
                <a:latin typeface="+mn-lt"/>
                <a:cs typeface="Arial" panose="020B0604020202020204" pitchFamily="34" charset="0"/>
              </a:rPr>
              <a:t>But it</a:t>
            </a:r>
            <a:r>
              <a:rPr lang="en-US" altLang="zh-CN" sz="1200" baseline="0" dirty="0">
                <a:latin typeface="+mn-lt"/>
                <a:cs typeface="Arial" panose="020B0604020202020204" pitchFamily="34" charset="0"/>
              </a:rPr>
              <a:t> is </a:t>
            </a:r>
            <a:r>
              <a:rPr lang="en-US" altLang="zh-CN" sz="1200" dirty="0">
                <a:solidFill>
                  <a:schemeClr val="bg1"/>
                </a:solidFill>
                <a:cs typeface="Arial" panose="020B0604020202020204" pitchFamily="34" charset="0"/>
              </a:rPr>
              <a:t>inefficient when tiling a large target tile by tile,</a:t>
            </a:r>
            <a:r>
              <a:rPr lang="en-US" altLang="zh-CN" sz="1200" baseline="0" dirty="0">
                <a:solidFill>
                  <a:schemeClr val="bg1"/>
                </a:solidFill>
                <a:cs typeface="Arial" panose="020B0604020202020204" pitchFamily="34" charset="0"/>
              </a:rPr>
              <a:t> and h</a:t>
            </a:r>
            <a:r>
              <a:rPr lang="en-US" altLang="zh-CN" sz="1200" dirty="0">
                <a:solidFill>
                  <a:schemeClr val="bg1"/>
                </a:solidFill>
                <a:cs typeface="Arial" panose="020B0604020202020204" pitchFamily="34" charset="0"/>
              </a:rPr>
              <a:t>as no ability to express various densities.</a:t>
            </a:r>
            <a:endParaRPr lang="zh-CN" altLang="en-US" sz="1200" dirty="0">
              <a:solidFill>
                <a:schemeClr val="bg1"/>
              </a:solidFill>
            </a:endParaRPr>
          </a:p>
          <a:p>
            <a:r>
              <a:rPr lang="en-US" altLang="zh-CN" sz="1200" baseline="0" dirty="0">
                <a:latin typeface="+mn-lt"/>
                <a:cs typeface="Arial" panose="020B0604020202020204" pitchFamily="34" charset="0"/>
              </a:rPr>
              <a:t> </a:t>
            </a:r>
            <a:endParaRPr lang="en-US" altLang="zh-CN" sz="1200" dirty="0">
              <a:latin typeface="+mn-lt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85558-0731-4BA5-83A1-C264B32828D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95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Halftoning is a classic technique used in traditional paper printing and digital displays, producing well-distributed point sets.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recent r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esearch on halftone has expanded to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stylized lines and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3D digital halftoning.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their work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suitable for </a:t>
            </a:r>
            <a:r>
              <a:rPr lang="en-US" altLang="zh-CN" sz="1200" dirty="0">
                <a:solidFill>
                  <a:schemeClr val="bg1"/>
                </a:solidFill>
                <a:cs typeface="Arial" panose="020B0604020202020204" pitchFamily="34" charset="0"/>
              </a:rPr>
              <a:t>large-scale fabrication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038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Assembling from small components is a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 way to generate large scale objects.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US" altLang="zh-CN" sz="1200" dirty="0">
                <a:latin typeface="+mn-lt"/>
                <a:cs typeface="Arial" panose="020B0604020202020204" pitchFamily="34" charset="0"/>
              </a:rPr>
              <a:t>Mosaic tiling,</a:t>
            </a:r>
            <a:r>
              <a:rPr lang="en-US" altLang="zh-CN" sz="1200" baseline="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baseline="0" dirty="0">
                <a:latin typeface="+mn-lt"/>
                <a:cs typeface="Arial" panose="020B0604020202020204" pitchFamily="34" charset="0"/>
              </a:rPr>
              <a:t>but it requires </a:t>
            </a:r>
            <a:r>
              <a:rPr lang="en-US" altLang="zh-CN" sz="1200" baseline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</a:t>
            </a:r>
            <a:r>
              <a:rPr lang="en-US" altLang="zh-CN" sz="1200" dirty="0">
                <a:solidFill>
                  <a:schemeClr val="bg1"/>
                </a:solidFill>
                <a:cs typeface="Arial" panose="020B0604020202020204" pitchFamily="34" charset="0"/>
              </a:rPr>
              <a:t> large number of different small tiles, leading to a huge consumption of production and assembly.</a:t>
            </a:r>
            <a:endParaRPr lang="zh-CN" altLang="en-US" sz="1200" dirty="0">
              <a:solidFill>
                <a:schemeClr val="bg1"/>
              </a:solidFill>
            </a:endParaRPr>
          </a:p>
          <a:p>
            <a:endParaRPr lang="en-US" altLang="zh-CN" sz="1200" baseline="0" dirty="0">
              <a:latin typeface="+mn-lt"/>
              <a:cs typeface="Arial" panose="020B0604020202020204" pitchFamily="34" charset="0"/>
            </a:endParaRP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sz="1200" dirty="0">
                <a:latin typeface="+mn-lt"/>
                <a:cs typeface="Arial" panose="020B0604020202020204" pitchFamily="34" charset="0"/>
              </a:rPr>
              <a:t>Assembled models is also</a:t>
            </a:r>
            <a:r>
              <a:rPr lang="en-US" altLang="zh-CN" sz="1200" baseline="0" dirty="0">
                <a:latin typeface="+mn-lt"/>
                <a:cs typeface="Arial" panose="020B0604020202020204" pitchFamily="34" charset="0"/>
              </a:rPr>
              <a:t> a popular work.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imilar to their work, our method tiles a density map using pre-defined multi-scale Wang tiles.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051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is overview of our method.</a:t>
            </a:r>
            <a:r>
              <a:rPr lang="en-US" altLang="zh-CN" baseline="0" dirty="0"/>
              <a:t> </a:t>
            </a: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baseline="0" dirty="0"/>
              <a:t>First pick representative “colors” and corresponding boundaries.</a:t>
            </a: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baseline="0" dirty="0"/>
              <a:t>Then generate representative tile sets by calculate the optimal matching.</a:t>
            </a: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altLang="zh-CN" baseline="0" dirty="0"/>
              <a:t>Using these tile sets ,we tile a given image hierarchically,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altLang="zh-CN" baseline="0" dirty="0"/>
              <a:t>obtaining an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optimal "half-toning" result.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0A4A0-F90D-41B4-8BB3-D516B00826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146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E957E-3A98-4FED-9DA9-35538E0EFC67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AC01-F558-4669-924F-E0AD4DE6FE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903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E957E-3A98-4FED-9DA9-35538E0EFC67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AC01-F558-4669-924F-E0AD4DE6FE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41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E957E-3A98-4FED-9DA9-35538E0EFC67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AC01-F558-4669-924F-E0AD4DE6FE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95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E957E-3A98-4FED-9DA9-35538E0EFC67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AC01-F558-4669-924F-E0AD4DE6FE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21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E957E-3A98-4FED-9DA9-35538E0EFC67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AC01-F558-4669-924F-E0AD4DE6FE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83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E957E-3A98-4FED-9DA9-35538E0EFC67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AC01-F558-4669-924F-E0AD4DE6FE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08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E957E-3A98-4FED-9DA9-35538E0EFC67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AC01-F558-4669-924F-E0AD4DE6FE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43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E957E-3A98-4FED-9DA9-35538E0EFC67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AC01-F558-4669-924F-E0AD4DE6FE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46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E957E-3A98-4FED-9DA9-35538E0EFC67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AC01-F558-4669-924F-E0AD4DE6FE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3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E957E-3A98-4FED-9DA9-35538E0EFC67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AC01-F558-4669-924F-E0AD4DE6FE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67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E957E-3A98-4FED-9DA9-35538E0EFC67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DAC01-F558-4669-924F-E0AD4DE6FE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97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E957E-3A98-4FED-9DA9-35538E0EFC67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DAC01-F558-4669-924F-E0AD4DE6FE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55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50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7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7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0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01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7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720.png"/><Relationship Id="rId18" Type="http://schemas.openxmlformats.org/officeDocument/2006/relationships/image" Target="../media/image770.png"/><Relationship Id="rId3" Type="http://schemas.openxmlformats.org/officeDocument/2006/relationships/image" Target="../media/image86.png"/><Relationship Id="rId21" Type="http://schemas.openxmlformats.org/officeDocument/2006/relationships/image" Target="../media/image92.png"/><Relationship Id="rId7" Type="http://schemas.openxmlformats.org/officeDocument/2006/relationships/image" Target="../media/image90.png"/><Relationship Id="rId12" Type="http://schemas.openxmlformats.org/officeDocument/2006/relationships/image" Target="../media/image710.png"/><Relationship Id="rId17" Type="http://schemas.openxmlformats.org/officeDocument/2006/relationships/image" Target="../media/image76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50.png"/><Relationship Id="rId20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700.png"/><Relationship Id="rId5" Type="http://schemas.openxmlformats.org/officeDocument/2006/relationships/image" Target="../media/image88.png"/><Relationship Id="rId15" Type="http://schemas.openxmlformats.org/officeDocument/2006/relationships/image" Target="../media/image740.png"/><Relationship Id="rId10" Type="http://schemas.openxmlformats.org/officeDocument/2006/relationships/image" Target="../media/image690.png"/><Relationship Id="rId19" Type="http://schemas.openxmlformats.org/officeDocument/2006/relationships/image" Target="../media/image780.png"/><Relationship Id="rId4" Type="http://schemas.openxmlformats.org/officeDocument/2006/relationships/image" Target="../media/image87.png"/><Relationship Id="rId9" Type="http://schemas.openxmlformats.org/officeDocument/2006/relationships/image" Target="../media/image680.png"/><Relationship Id="rId14" Type="http://schemas.openxmlformats.org/officeDocument/2006/relationships/image" Target="../media/image730.png"/><Relationship Id="rId2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20.png"/><Relationship Id="rId3" Type="http://schemas.openxmlformats.org/officeDocument/2006/relationships/image" Target="../media/image99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104.png"/><Relationship Id="rId5" Type="http://schemas.openxmlformats.org/officeDocument/2006/relationships/image" Target="../media/image84.png"/><Relationship Id="rId10" Type="http://schemas.openxmlformats.org/officeDocument/2006/relationships/image" Target="../media/image103.png"/><Relationship Id="rId4" Type="http://schemas.openxmlformats.org/officeDocument/2006/relationships/image" Target="../media/image83.png"/><Relationship Id="rId9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20.png"/><Relationship Id="rId3" Type="http://schemas.openxmlformats.org/officeDocument/2006/relationships/image" Target="../media/image83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85.png"/><Relationship Id="rId10" Type="http://schemas.openxmlformats.org/officeDocument/2006/relationships/image" Target="../media/image104.png"/><Relationship Id="rId4" Type="http://schemas.openxmlformats.org/officeDocument/2006/relationships/image" Target="../media/image84.png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20.png"/><Relationship Id="rId3" Type="http://schemas.openxmlformats.org/officeDocument/2006/relationships/image" Target="../media/image83.png"/><Relationship Id="rId7" Type="http://schemas.openxmlformats.org/officeDocument/2006/relationships/image" Target="../media/image101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7.png"/><Relationship Id="rId5" Type="http://schemas.openxmlformats.org/officeDocument/2006/relationships/image" Target="../media/image85.png"/><Relationship Id="rId10" Type="http://schemas.openxmlformats.org/officeDocument/2006/relationships/image" Target="../media/image106.png"/><Relationship Id="rId4" Type="http://schemas.openxmlformats.org/officeDocument/2006/relationships/image" Target="../media/image84.png"/><Relationship Id="rId9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00.png"/><Relationship Id="rId7" Type="http://schemas.openxmlformats.org/officeDocument/2006/relationships/image" Target="../media/image111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00.png"/><Relationship Id="rId4" Type="http://schemas.openxmlformats.org/officeDocument/2006/relationships/image" Target="../media/image1120.png"/><Relationship Id="rId9" Type="http://schemas.openxmlformats.org/officeDocument/2006/relationships/image" Target="../media/image1090.png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7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0.png"/><Relationship Id="rId7" Type="http://schemas.openxmlformats.org/officeDocument/2006/relationships/image" Target="../media/image10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20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20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23.png"/><Relationship Id="rId5" Type="http://schemas.openxmlformats.org/officeDocument/2006/relationships/image" Target="../media/image7.png"/><Relationship Id="rId10" Type="http://schemas.openxmlformats.org/officeDocument/2006/relationships/image" Target="../media/image122.png"/><Relationship Id="rId4" Type="http://schemas.openxmlformats.org/officeDocument/2006/relationships/image" Target="../media/image51.png"/><Relationship Id="rId9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139.png"/><Relationship Id="rId3" Type="http://schemas.openxmlformats.org/officeDocument/2006/relationships/image" Target="../media/image125.png"/><Relationship Id="rId21" Type="http://schemas.openxmlformats.org/officeDocument/2006/relationships/image" Target="../media/image142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24" Type="http://schemas.openxmlformats.org/officeDocument/2006/relationships/image" Target="../media/image145.png"/><Relationship Id="rId5" Type="http://schemas.openxmlformats.org/officeDocument/2006/relationships/image" Target="../media/image127.png"/><Relationship Id="rId15" Type="http://schemas.openxmlformats.org/officeDocument/2006/relationships/image" Target="../media/image136.png"/><Relationship Id="rId23" Type="http://schemas.openxmlformats.org/officeDocument/2006/relationships/image" Target="../media/image144.png"/><Relationship Id="rId10" Type="http://schemas.openxmlformats.org/officeDocument/2006/relationships/image" Target="../media/image132.png"/><Relationship Id="rId19" Type="http://schemas.openxmlformats.org/officeDocument/2006/relationships/image" Target="../media/image140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5.wmf"/><Relationship Id="rId22" Type="http://schemas.openxmlformats.org/officeDocument/2006/relationships/image" Target="../media/image1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jpg"/><Relationship Id="rId7" Type="http://schemas.openxmlformats.org/officeDocument/2006/relationships/image" Target="../media/image150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7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10" Type="http://schemas.openxmlformats.org/officeDocument/2006/relationships/image" Target="../media/image20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2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16.png"/><Relationship Id="rId10" Type="http://schemas.openxmlformats.org/officeDocument/2006/relationships/image" Target="../media/image20.png"/><Relationship Id="rId4" Type="http://schemas.openxmlformats.org/officeDocument/2006/relationships/image" Target="../media/image163.png"/><Relationship Id="rId9" Type="http://schemas.openxmlformats.org/officeDocument/2006/relationships/image" Target="../media/image1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00.png"/><Relationship Id="rId3" Type="http://schemas.openxmlformats.org/officeDocument/2006/relationships/image" Target="../media/image168.jpe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15" Type="http://schemas.openxmlformats.org/officeDocument/2006/relationships/image" Target="../media/image20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3" Type="http://schemas.openxmlformats.org/officeDocument/2006/relationships/image" Target="../media/image175.jpg"/><Relationship Id="rId21" Type="http://schemas.openxmlformats.org/officeDocument/2006/relationships/image" Target="../media/image194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24" Type="http://schemas.openxmlformats.org/officeDocument/2006/relationships/image" Target="../media/image20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23" Type="http://schemas.openxmlformats.org/officeDocument/2006/relationships/image" Target="../media/image196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4" Type="http://schemas.openxmlformats.org/officeDocument/2006/relationships/image" Target="../media/image176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Relationship Id="rId22" Type="http://schemas.openxmlformats.org/officeDocument/2006/relationships/image" Target="../media/image1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emf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20.png"/><Relationship Id="rId5" Type="http://schemas.openxmlformats.org/officeDocument/2006/relationships/image" Target="../media/image199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11" Type="http://schemas.openxmlformats.org/officeDocument/2006/relationships/image" Target="../media/image211.wmf"/><Relationship Id="rId5" Type="http://schemas.openxmlformats.org/officeDocument/2006/relationships/image" Target="../media/image207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06.jpeg"/><Relationship Id="rId9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2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image" Target="../media/image2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2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gp2022.github.io/images/banner_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4" r="4753"/>
          <a:stretch/>
        </p:blipFill>
        <p:spPr bwMode="auto">
          <a:xfrm>
            <a:off x="0" y="0"/>
            <a:ext cx="12192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661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Overview</a:t>
            </a:r>
            <a:endParaRPr lang="en-US" altLang="zh-CN" sz="32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250815" y="1405240"/>
            <a:ext cx="2166369" cy="4158353"/>
            <a:chOff x="7250815" y="1405240"/>
            <a:chExt cx="2166369" cy="4158353"/>
          </a:xfrm>
        </p:grpSpPr>
        <p:grpSp>
          <p:nvGrpSpPr>
            <p:cNvPr id="7" name="组合 6"/>
            <p:cNvGrpSpPr/>
            <p:nvPr/>
          </p:nvGrpSpPr>
          <p:grpSpPr>
            <a:xfrm>
              <a:off x="7250815" y="1405240"/>
              <a:ext cx="2166369" cy="4158353"/>
              <a:chOff x="7484782" y="1312322"/>
              <a:chExt cx="2166369" cy="4158353"/>
            </a:xfrm>
          </p:grpSpPr>
          <p:grpSp>
            <p:nvGrpSpPr>
              <p:cNvPr id="100" name="组合 99"/>
              <p:cNvGrpSpPr/>
              <p:nvPr/>
            </p:nvGrpSpPr>
            <p:grpSpPr>
              <a:xfrm>
                <a:off x="7560982" y="1389376"/>
                <a:ext cx="2025684" cy="4004996"/>
                <a:chOff x="11388568" y="2251884"/>
                <a:chExt cx="1965877" cy="3976966"/>
              </a:xfrm>
            </p:grpSpPr>
            <p:pic>
              <p:nvPicPr>
                <p:cNvPr id="101" name="图片 10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388569" y="2251884"/>
                  <a:ext cx="1965876" cy="1977046"/>
                </a:xfrm>
                <a:prstGeom prst="rect">
                  <a:avLst/>
                </a:prstGeom>
              </p:spPr>
            </p:pic>
            <p:pic>
              <p:nvPicPr>
                <p:cNvPr id="102" name="图片 10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388568" y="4266753"/>
                  <a:ext cx="1965799" cy="1962097"/>
                </a:xfrm>
                <a:prstGeom prst="rect">
                  <a:avLst/>
                </a:prstGeom>
              </p:spPr>
            </p:pic>
          </p:grpSp>
          <p:sp>
            <p:nvSpPr>
              <p:cNvPr id="181" name="矩形: 圆角 119">
                <a:extLst>
                  <a:ext uri="{FF2B5EF4-FFF2-40B4-BE49-F238E27FC236}">
                    <a16:creationId xmlns:a16="http://schemas.microsoft.com/office/drawing/2014/main" id="{C4EC0E9F-357F-472D-AC5B-7A97D7CC4B19}"/>
                  </a:ext>
                </a:extLst>
              </p:cNvPr>
              <p:cNvSpPr/>
              <p:nvPr/>
            </p:nvSpPr>
            <p:spPr>
              <a:xfrm>
                <a:off x="7484782" y="1312322"/>
                <a:ext cx="2166369" cy="4158353"/>
              </a:xfrm>
              <a:prstGeom prst="roundRect">
                <a:avLst>
                  <a:gd name="adj" fmla="val 3348"/>
                </a:avLst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altLang="zh-CN" sz="32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8" name="图片 1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2079" y="1485896"/>
              <a:ext cx="600075" cy="600075"/>
            </a:xfrm>
            <a:prstGeom prst="rect">
              <a:avLst/>
            </a:prstGeom>
          </p:spPr>
        </p:pic>
      </p:grpSp>
      <p:grpSp>
        <p:nvGrpSpPr>
          <p:cNvPr id="201" name="组合 200"/>
          <p:cNvGrpSpPr/>
          <p:nvPr/>
        </p:nvGrpSpPr>
        <p:grpSpPr>
          <a:xfrm>
            <a:off x="9655780" y="1397955"/>
            <a:ext cx="2238779" cy="4158352"/>
            <a:chOff x="9974375" y="731545"/>
            <a:chExt cx="1775960" cy="3298702"/>
          </a:xfrm>
        </p:grpSpPr>
        <p:grpSp>
          <p:nvGrpSpPr>
            <p:cNvPr id="199" name="组合 198"/>
            <p:cNvGrpSpPr/>
            <p:nvPr/>
          </p:nvGrpSpPr>
          <p:grpSpPr>
            <a:xfrm>
              <a:off x="10067096" y="792668"/>
              <a:ext cx="1586316" cy="3139979"/>
              <a:chOff x="10067096" y="792668"/>
              <a:chExt cx="1586316" cy="3139979"/>
            </a:xfrm>
          </p:grpSpPr>
          <p:pic>
            <p:nvPicPr>
              <p:cNvPr id="187" name="图片 18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67096" y="792668"/>
                <a:ext cx="1586316" cy="1583607"/>
              </a:xfrm>
              <a:prstGeom prst="rect">
                <a:avLst/>
              </a:prstGeom>
            </p:spPr>
          </p:pic>
          <p:grpSp>
            <p:nvGrpSpPr>
              <p:cNvPr id="198" name="组合 197"/>
              <p:cNvGrpSpPr/>
              <p:nvPr/>
            </p:nvGrpSpPr>
            <p:grpSpPr>
              <a:xfrm>
                <a:off x="10067096" y="1406485"/>
                <a:ext cx="1586316" cy="2526162"/>
                <a:chOff x="10067096" y="1406485"/>
                <a:chExt cx="1586316" cy="2526162"/>
              </a:xfrm>
            </p:grpSpPr>
            <p:pic>
              <p:nvPicPr>
                <p:cNvPr id="191" name="图片 19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90065" y="2400518"/>
                  <a:ext cx="1563347" cy="1532129"/>
                </a:xfrm>
                <a:prstGeom prst="rect">
                  <a:avLst/>
                </a:prstGeom>
              </p:spPr>
            </p:pic>
            <p:grpSp>
              <p:nvGrpSpPr>
                <p:cNvPr id="197" name="组合 196"/>
                <p:cNvGrpSpPr/>
                <p:nvPr/>
              </p:nvGrpSpPr>
              <p:grpSpPr>
                <a:xfrm>
                  <a:off x="10067096" y="1406485"/>
                  <a:ext cx="1586316" cy="2526162"/>
                  <a:chOff x="10067096" y="1406485"/>
                  <a:chExt cx="1586316" cy="2526162"/>
                </a:xfrm>
              </p:grpSpPr>
              <p:cxnSp>
                <p:nvCxnSpPr>
                  <p:cNvPr id="188" name="直接连接符 187">
                    <a:extLst>
                      <a:ext uri="{FF2B5EF4-FFF2-40B4-BE49-F238E27FC236}">
                        <a16:creationId xmlns:a16="http://schemas.microsoft.com/office/drawing/2014/main" id="{959E8D31-D8E8-4251-A450-8734B6FD9C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208219" y="1406488"/>
                    <a:ext cx="445193" cy="969787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直接连接符 188">
                    <a:extLst>
                      <a:ext uri="{FF2B5EF4-FFF2-40B4-BE49-F238E27FC236}">
                        <a16:creationId xmlns:a16="http://schemas.microsoft.com/office/drawing/2014/main" id="{901A7730-1A73-49E3-89AC-A8DE4ECF9C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067096" y="1406486"/>
                    <a:ext cx="937821" cy="987629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0" name="矩形 189">
                    <a:extLst>
                      <a:ext uri="{FF2B5EF4-FFF2-40B4-BE49-F238E27FC236}">
                        <a16:creationId xmlns:a16="http://schemas.microsoft.com/office/drawing/2014/main" id="{A9B94A4B-CBD6-4B96-A406-3E425123DAFF}"/>
                      </a:ext>
                    </a:extLst>
                  </p:cNvPr>
                  <p:cNvSpPr/>
                  <p:nvPr/>
                </p:nvSpPr>
                <p:spPr>
                  <a:xfrm>
                    <a:off x="11005621" y="1406485"/>
                    <a:ext cx="208304" cy="208503"/>
                  </a:xfrm>
                  <a:prstGeom prst="rect">
                    <a:avLst/>
                  </a:prstGeom>
                  <a:noFill/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>
                      <a:solidFill>
                        <a:srgbClr val="92D050"/>
                      </a:solidFill>
                    </a:endParaRPr>
                  </a:p>
                </p:txBody>
              </p:sp>
              <p:sp>
                <p:nvSpPr>
                  <p:cNvPr id="196" name="矩形 195">
                    <a:extLst>
                      <a:ext uri="{FF2B5EF4-FFF2-40B4-BE49-F238E27FC236}">
                        <a16:creationId xmlns:a16="http://schemas.microsoft.com/office/drawing/2014/main" id="{A9B94A4B-CBD6-4B96-A406-3E425123DAFF}"/>
                      </a:ext>
                    </a:extLst>
                  </p:cNvPr>
                  <p:cNvSpPr/>
                  <p:nvPr/>
                </p:nvSpPr>
                <p:spPr>
                  <a:xfrm>
                    <a:off x="10075780" y="2393667"/>
                    <a:ext cx="1577631" cy="1538980"/>
                  </a:xfrm>
                  <a:prstGeom prst="rect">
                    <a:avLst/>
                  </a:prstGeom>
                  <a:noFill/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>
                      <a:solidFill>
                        <a:srgbClr val="92D050"/>
                      </a:solidFill>
                    </a:endParaRPr>
                  </a:p>
                </p:txBody>
              </p:sp>
            </p:grpSp>
          </p:grpSp>
        </p:grpSp>
        <p:sp>
          <p:nvSpPr>
            <p:cNvPr id="200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9974375" y="731545"/>
              <a:ext cx="1775960" cy="3298702"/>
            </a:xfrm>
            <a:prstGeom prst="roundRect">
              <a:avLst>
                <a:gd name="adj" fmla="val 3348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1" name="日期占位符 1">
            <a:extLst>
              <a:ext uri="{FF2B5EF4-FFF2-40B4-BE49-F238E27FC236}">
                <a16:creationId xmlns:a16="http://schemas.microsoft.com/office/drawing/2014/main" id="{067F79F0-656F-7217-5333-A8867FB0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82" name="页脚占位符 2">
            <a:extLst>
              <a:ext uri="{FF2B5EF4-FFF2-40B4-BE49-F238E27FC236}">
                <a16:creationId xmlns:a16="http://schemas.microsoft.com/office/drawing/2014/main" id="{CF6664C2-EF08-897B-726C-401091FC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83" name="灯片编号占位符 4">
            <a:extLst>
              <a:ext uri="{FF2B5EF4-FFF2-40B4-BE49-F238E27FC236}">
                <a16:creationId xmlns:a16="http://schemas.microsoft.com/office/drawing/2014/main" id="{B4D4CCC8-F360-AF4B-0364-71EF2AA4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10066489" y="5694992"/>
            <a:ext cx="1441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Tiling result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43453" y="1407099"/>
            <a:ext cx="2166369" cy="4158353"/>
            <a:chOff x="1082602" y="1312322"/>
            <a:chExt cx="2166369" cy="4158353"/>
          </a:xfrm>
        </p:grpSpPr>
        <p:grpSp>
          <p:nvGrpSpPr>
            <p:cNvPr id="25" name="组合 24"/>
            <p:cNvGrpSpPr/>
            <p:nvPr/>
          </p:nvGrpSpPr>
          <p:grpSpPr>
            <a:xfrm>
              <a:off x="2026627" y="3079029"/>
              <a:ext cx="1147629" cy="1756754"/>
              <a:chOff x="6529459" y="4679830"/>
              <a:chExt cx="1655138" cy="2533632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6529459" y="4679831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52" name="图片 5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3" name="图片 5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54" name="图片 53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5" name="图片 5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6538137" y="5549882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48" name="图片 4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9" name="图片 4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50" name="图片 49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1" name="图片 5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8" name="组合 27"/>
              <p:cNvGrpSpPr/>
              <p:nvPr/>
            </p:nvGrpSpPr>
            <p:grpSpPr>
              <a:xfrm>
                <a:off x="6542489" y="6419655"/>
                <a:ext cx="780190" cy="793807"/>
                <a:chOff x="11749395" y="5169194"/>
                <a:chExt cx="1431836" cy="1456824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749395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45" name="图片 4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31024" y="4510424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46" name="图片 45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35512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47" name="图片 4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53884" y="5921529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9" name="组合 28"/>
              <p:cNvGrpSpPr/>
              <p:nvPr/>
            </p:nvGrpSpPr>
            <p:grpSpPr>
              <a:xfrm>
                <a:off x="7391377" y="4679830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40" name="图片 39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1" name="图片 4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42" name="图片 4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3" name="图片 4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30" name="组合 29"/>
              <p:cNvGrpSpPr/>
              <p:nvPr/>
            </p:nvGrpSpPr>
            <p:grpSpPr>
              <a:xfrm>
                <a:off x="7400055" y="5549881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36" name="图片 3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37" name="图片 3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38" name="图片 3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39" name="图片 3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31" name="组合 30"/>
              <p:cNvGrpSpPr/>
              <p:nvPr/>
            </p:nvGrpSpPr>
            <p:grpSpPr>
              <a:xfrm>
                <a:off x="7404407" y="6419654"/>
                <a:ext cx="780190" cy="793807"/>
                <a:chOff x="11749395" y="5169194"/>
                <a:chExt cx="1431836" cy="1456824"/>
              </a:xfrm>
            </p:grpSpPr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749395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33" name="图片 3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31024" y="4510424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35512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53884" y="5921529"/>
                  <a:ext cx="45719" cy="1363260"/>
                </a:xfrm>
                <a:prstGeom prst="rect">
                  <a:avLst/>
                </a:prstGeom>
              </p:spPr>
            </p:pic>
          </p:grpSp>
        </p:grp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4465" y="1768081"/>
              <a:ext cx="767719" cy="894915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2227996" y="1665848"/>
              <a:ext cx="875007" cy="1273779"/>
              <a:chOff x="2214835" y="1658126"/>
              <a:chExt cx="875007" cy="1273779"/>
            </a:xfrm>
          </p:grpSpPr>
          <p:pic>
            <p:nvPicPr>
              <p:cNvPr id="57" name="图片 56"/>
              <p:cNvPicPr>
                <a:picLocks noChangeAspect="1"/>
              </p:cNvPicPr>
              <p:nvPr/>
            </p:nvPicPr>
            <p:blipFill rotWithShape="1">
              <a:blip r:embed="rId12"/>
              <a:srcRect r="52342" b="49982"/>
              <a:stretch/>
            </p:blipFill>
            <p:spPr>
              <a:xfrm>
                <a:off x="2214835" y="1658126"/>
                <a:ext cx="724378" cy="1022456"/>
              </a:xfrm>
              <a:prstGeom prst="rect">
                <a:avLst/>
              </a:prstGeom>
            </p:spPr>
          </p:pic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70414457-9394-43BE-9311-186F1C826627}"/>
                  </a:ext>
                </a:extLst>
              </p:cNvPr>
              <p:cNvSpPr txBox="1"/>
              <p:nvPr/>
            </p:nvSpPr>
            <p:spPr>
              <a:xfrm>
                <a:off x="2272383" y="2470240"/>
                <a:ext cx="81745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i="1" dirty="0"/>
                  <a:t>……</a:t>
                </a:r>
                <a:endParaRPr lang="en-US" altLang="zh-CN" sz="24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88772" y="3037844"/>
              <a:ext cx="743412" cy="2100765"/>
            </a:xfrm>
            <a:prstGeom prst="rect">
              <a:avLst/>
            </a:prstGeom>
          </p:spPr>
        </p:pic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2296060" y="4684700"/>
              <a:ext cx="8174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i="1" dirty="0"/>
                <a:t>……</a:t>
              </a:r>
              <a:endParaRPr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1082602" y="1312322"/>
              <a:ext cx="2166369" cy="4158353"/>
            </a:xfrm>
            <a:prstGeom prst="roundRect">
              <a:avLst>
                <a:gd name="adj" fmla="val 3348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3455" y="1495717"/>
            <a:ext cx="2249432" cy="39273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296887" y="1548344"/>
            <a:ext cx="1816004" cy="3846223"/>
            <a:chOff x="5138205" y="1517797"/>
            <a:chExt cx="1816004" cy="3846223"/>
          </a:xfrm>
        </p:grpSpPr>
        <p:grpSp>
          <p:nvGrpSpPr>
            <p:cNvPr id="86" name="组合 85"/>
            <p:cNvGrpSpPr/>
            <p:nvPr/>
          </p:nvGrpSpPr>
          <p:grpSpPr>
            <a:xfrm>
              <a:off x="5138205" y="1560587"/>
              <a:ext cx="1314885" cy="414622"/>
              <a:chOff x="3258158" y="3674363"/>
              <a:chExt cx="9364001" cy="2952751"/>
            </a:xfrm>
          </p:grpSpPr>
          <p:pic>
            <p:nvPicPr>
              <p:cNvPr id="87" name="图片 8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58158" y="3674363"/>
                <a:ext cx="2962272" cy="2952751"/>
              </a:xfrm>
              <a:prstGeom prst="rect">
                <a:avLst/>
              </a:prstGeom>
            </p:spPr>
          </p:pic>
          <p:pic>
            <p:nvPicPr>
              <p:cNvPr id="88" name="图片 87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78070" y="3683889"/>
                <a:ext cx="2943221" cy="2943225"/>
              </a:xfrm>
              <a:prstGeom prst="rect">
                <a:avLst/>
              </a:prstGeom>
            </p:spPr>
          </p:pic>
          <p:pic>
            <p:nvPicPr>
              <p:cNvPr id="89" name="图片 88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5400000">
                <a:off x="9678936" y="3683891"/>
                <a:ext cx="2943225" cy="2943220"/>
              </a:xfrm>
              <a:prstGeom prst="rect">
                <a:avLst/>
              </a:prstGeom>
            </p:spPr>
          </p:pic>
        </p:grp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5791431" y="1928384"/>
              <a:ext cx="4134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i="1" dirty="0"/>
                <a:t>RES</a:t>
              </a:r>
              <a:endPara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6379018" y="1517797"/>
              <a:ext cx="5751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dirty="0"/>
                <a:t>……</a:t>
              </a:r>
              <a:endPara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5150598" y="2173959"/>
              <a:ext cx="1272243" cy="1261673"/>
              <a:chOff x="17341222" y="4298666"/>
              <a:chExt cx="1243454" cy="1233123"/>
            </a:xfrm>
          </p:grpSpPr>
          <p:pic>
            <p:nvPicPr>
              <p:cNvPr id="93" name="图片 9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988397" y="4298666"/>
                <a:ext cx="596279" cy="600202"/>
              </a:xfrm>
              <a:prstGeom prst="rect">
                <a:avLst/>
              </a:prstGeom>
            </p:spPr>
          </p:pic>
          <p:pic>
            <p:nvPicPr>
              <p:cNvPr id="94" name="图片 93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341222" y="4309183"/>
                <a:ext cx="586369" cy="587650"/>
              </a:xfrm>
              <a:prstGeom prst="rect">
                <a:avLst/>
              </a:prstGeom>
            </p:spPr>
          </p:pic>
          <p:pic>
            <p:nvPicPr>
              <p:cNvPr id="95" name="图片 94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341222" y="4946944"/>
                <a:ext cx="590598" cy="584845"/>
              </a:xfrm>
              <a:prstGeom prst="rect">
                <a:avLst/>
              </a:prstGeom>
            </p:spPr>
          </p:pic>
          <p:pic>
            <p:nvPicPr>
              <p:cNvPr id="96" name="图片 95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979871" y="4936806"/>
                <a:ext cx="587307" cy="587307"/>
              </a:xfrm>
              <a:prstGeom prst="rect">
                <a:avLst/>
              </a:prstGeom>
            </p:spPr>
          </p:pic>
        </p:grp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5774822" y="5087021"/>
              <a:ext cx="4134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i="1" dirty="0"/>
                <a:t>RCS</a:t>
              </a:r>
              <a:endPara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6364160" y="2505469"/>
              <a:ext cx="5751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dirty="0"/>
                <a:t>……</a:t>
              </a:r>
              <a:endPara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5150598" y="3492161"/>
              <a:ext cx="1762455" cy="1612318"/>
              <a:chOff x="17354421" y="4964319"/>
              <a:chExt cx="2504794" cy="2291420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359330" y="4964319"/>
                <a:ext cx="1121190" cy="1123037"/>
              </a:xfrm>
              <a:prstGeom prst="rect">
                <a:avLst/>
              </a:prstGeom>
            </p:spPr>
          </p:pic>
          <p:pic>
            <p:nvPicPr>
              <p:cNvPr id="105" name="图片 104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551879" y="4981108"/>
                <a:ext cx="1135020" cy="1135020"/>
              </a:xfrm>
              <a:prstGeom prst="rect">
                <a:avLst/>
              </a:prstGeom>
            </p:spPr>
          </p:pic>
          <p:pic>
            <p:nvPicPr>
              <p:cNvPr id="106" name="图片 105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7354421" y="6130855"/>
                <a:ext cx="1121190" cy="1124884"/>
              </a:xfrm>
              <a:prstGeom prst="rect">
                <a:avLst/>
              </a:prstGeom>
            </p:spPr>
          </p:pic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70414457-9394-43BE-9311-186F1C826627}"/>
                  </a:ext>
                </a:extLst>
              </p:cNvPr>
              <p:cNvSpPr txBox="1"/>
              <p:nvPr/>
            </p:nvSpPr>
            <p:spPr>
              <a:xfrm>
                <a:off x="18752523" y="6316019"/>
                <a:ext cx="1106692" cy="743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i="1" dirty="0"/>
                  <a:t>……</a:t>
                </a:r>
                <a:endParaRPr lang="en-US" altLang="zh-CN" sz="28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08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5055436" y="3374187"/>
            <a:ext cx="241451" cy="13281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09" name="矩形: 圆角 119">
            <a:extLst>
              <a:ext uri="{FF2B5EF4-FFF2-40B4-BE49-F238E27FC236}">
                <a16:creationId xmlns:a16="http://schemas.microsoft.com/office/drawing/2014/main" id="{C4EC0E9F-357F-472D-AC5B-7A97D7CC4B19}"/>
              </a:ext>
            </a:extLst>
          </p:cNvPr>
          <p:cNvSpPr/>
          <p:nvPr/>
        </p:nvSpPr>
        <p:spPr>
          <a:xfrm>
            <a:off x="2759009" y="1402150"/>
            <a:ext cx="4227684" cy="4158353"/>
          </a:xfrm>
          <a:prstGeom prst="roundRect">
            <a:avLst>
              <a:gd name="adj" fmla="val 3348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7332079" y="5694992"/>
            <a:ext cx="2194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Hierarchical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tiling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3211635" y="5690508"/>
            <a:ext cx="3453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Representative tile generation</a:t>
            </a:r>
            <a:endParaRPr lang="en-US" altLang="zh-CN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198667" y="5607003"/>
            <a:ext cx="2455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i="1" dirty="0"/>
              <a:t>Representative </a:t>
            </a:r>
          </a:p>
          <a:p>
            <a:pPr algn="ctr"/>
            <a:r>
              <a:rPr lang="en-US" altLang="zh-CN" sz="2000" i="1" dirty="0"/>
              <a:t>“colors” &amp; boundaries</a:t>
            </a:r>
            <a:endParaRPr lang="en-US" altLang="zh-CN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2519709" y="3366447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14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6988876" y="3366448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15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9422429" y="3366448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DEC17275-5028-4F54-6E4D-D83D157CA991}"/>
              </a:ext>
            </a:extLst>
          </p:cNvPr>
          <p:cNvSpPr txBox="1"/>
          <p:nvPr/>
        </p:nvSpPr>
        <p:spPr>
          <a:xfrm>
            <a:off x="270768" y="855291"/>
            <a:ext cx="1106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200" dirty="0"/>
              <a:t>Terminology</a:t>
            </a:r>
            <a:r>
              <a:rPr lang="zh-CN" altLang="en-US" sz="2200" dirty="0"/>
              <a:t>：</a:t>
            </a:r>
            <a:r>
              <a:rPr lang="en-US" altLang="zh-CN" sz="2200" b="1" dirty="0"/>
              <a:t>RES: </a:t>
            </a:r>
            <a:r>
              <a:rPr lang="en-US" altLang="zh-CN" sz="2200" dirty="0"/>
              <a:t>Representative elementary tile set;   </a:t>
            </a:r>
            <a:r>
              <a:rPr lang="en-US" altLang="zh-CN" sz="2200" b="1" dirty="0"/>
              <a:t>RCS: </a:t>
            </a:r>
            <a:r>
              <a:rPr lang="en-US" altLang="zh-CN" sz="2200" dirty="0"/>
              <a:t>Representative combined tile set</a:t>
            </a:r>
            <a:endParaRPr lang="zh-CN" altLang="en-US" sz="2200" dirty="0"/>
          </a:p>
        </p:txBody>
      </p:sp>
      <p:pic>
        <p:nvPicPr>
          <p:cNvPr id="117" name="图片 116"/>
          <p:cNvPicPr>
            <a:picLocks/>
          </p:cNvPicPr>
          <p:nvPr/>
        </p:nvPicPr>
        <p:blipFill rotWithShape="1">
          <a:blip r:embed="rId25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4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108" grpId="0" animBg="1"/>
      <p:bldP spid="109" grpId="0" animBg="1"/>
      <p:bldP spid="110" grpId="0"/>
      <p:bldP spid="111" grpId="0"/>
      <p:bldP spid="112" grpId="0"/>
      <p:bldP spid="113" grpId="0" animBg="1"/>
      <p:bldP spid="114" grpId="0" animBg="1"/>
      <p:bldP spid="115" grpId="0" animBg="1"/>
      <p:bldP spid="1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Overview</a:t>
            </a:r>
            <a:endParaRPr lang="en-US" altLang="zh-CN" sz="3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8" name="图片 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73" y="1519627"/>
            <a:ext cx="600075" cy="60007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238052" y="1397954"/>
            <a:ext cx="2166369" cy="4158353"/>
            <a:chOff x="7484782" y="1312322"/>
            <a:chExt cx="2166369" cy="4158353"/>
          </a:xfrm>
        </p:grpSpPr>
        <p:grpSp>
          <p:nvGrpSpPr>
            <p:cNvPr id="100" name="组合 99"/>
            <p:cNvGrpSpPr/>
            <p:nvPr/>
          </p:nvGrpSpPr>
          <p:grpSpPr>
            <a:xfrm>
              <a:off x="7560982" y="1389376"/>
              <a:ext cx="2025684" cy="4004996"/>
              <a:chOff x="11388568" y="2251884"/>
              <a:chExt cx="1965877" cy="3976966"/>
            </a:xfrm>
          </p:grpSpPr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88569" y="2251884"/>
                <a:ext cx="1965876" cy="1977046"/>
              </a:xfrm>
              <a:prstGeom prst="rect">
                <a:avLst/>
              </a:prstGeom>
            </p:spPr>
          </p:pic>
          <p:pic>
            <p:nvPicPr>
              <p:cNvPr id="102" name="图片 10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88568" y="4266753"/>
                <a:ext cx="1965799" cy="1962097"/>
              </a:xfrm>
              <a:prstGeom prst="rect">
                <a:avLst/>
              </a:prstGeom>
            </p:spPr>
          </p:pic>
        </p:grpSp>
        <p:sp>
          <p:nvSpPr>
            <p:cNvPr id="181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7484782" y="1312322"/>
              <a:ext cx="2166369" cy="4158353"/>
            </a:xfrm>
            <a:prstGeom prst="roundRect">
              <a:avLst>
                <a:gd name="adj" fmla="val 3348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1" name="组合 200"/>
          <p:cNvGrpSpPr/>
          <p:nvPr/>
        </p:nvGrpSpPr>
        <p:grpSpPr>
          <a:xfrm>
            <a:off x="9655780" y="1397955"/>
            <a:ext cx="2238779" cy="4158352"/>
            <a:chOff x="9974375" y="731545"/>
            <a:chExt cx="1775960" cy="3298702"/>
          </a:xfrm>
        </p:grpSpPr>
        <p:grpSp>
          <p:nvGrpSpPr>
            <p:cNvPr id="199" name="组合 198"/>
            <p:cNvGrpSpPr/>
            <p:nvPr/>
          </p:nvGrpSpPr>
          <p:grpSpPr>
            <a:xfrm>
              <a:off x="10067096" y="792668"/>
              <a:ext cx="1586316" cy="3139979"/>
              <a:chOff x="10067096" y="792668"/>
              <a:chExt cx="1586316" cy="3139979"/>
            </a:xfrm>
          </p:grpSpPr>
          <p:pic>
            <p:nvPicPr>
              <p:cNvPr id="187" name="图片 18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67096" y="792668"/>
                <a:ext cx="1586316" cy="1583607"/>
              </a:xfrm>
              <a:prstGeom prst="rect">
                <a:avLst/>
              </a:prstGeom>
            </p:spPr>
          </p:pic>
          <p:grpSp>
            <p:nvGrpSpPr>
              <p:cNvPr id="198" name="组合 197"/>
              <p:cNvGrpSpPr/>
              <p:nvPr/>
            </p:nvGrpSpPr>
            <p:grpSpPr>
              <a:xfrm>
                <a:off x="10067096" y="1406485"/>
                <a:ext cx="1586316" cy="2526162"/>
                <a:chOff x="10067096" y="1406485"/>
                <a:chExt cx="1586316" cy="2526162"/>
              </a:xfrm>
            </p:grpSpPr>
            <p:pic>
              <p:nvPicPr>
                <p:cNvPr id="191" name="图片 19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90065" y="2400518"/>
                  <a:ext cx="1563347" cy="1532129"/>
                </a:xfrm>
                <a:prstGeom prst="rect">
                  <a:avLst/>
                </a:prstGeom>
              </p:spPr>
            </p:pic>
            <p:grpSp>
              <p:nvGrpSpPr>
                <p:cNvPr id="197" name="组合 196"/>
                <p:cNvGrpSpPr/>
                <p:nvPr/>
              </p:nvGrpSpPr>
              <p:grpSpPr>
                <a:xfrm>
                  <a:off x="10067096" y="1406485"/>
                  <a:ext cx="1586316" cy="2526162"/>
                  <a:chOff x="10067096" y="1406485"/>
                  <a:chExt cx="1586316" cy="2526162"/>
                </a:xfrm>
              </p:grpSpPr>
              <p:cxnSp>
                <p:nvCxnSpPr>
                  <p:cNvPr id="188" name="直接连接符 187">
                    <a:extLst>
                      <a:ext uri="{FF2B5EF4-FFF2-40B4-BE49-F238E27FC236}">
                        <a16:creationId xmlns:a16="http://schemas.microsoft.com/office/drawing/2014/main" id="{959E8D31-D8E8-4251-A450-8734B6FD9C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208219" y="1406488"/>
                    <a:ext cx="445193" cy="969787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直接连接符 188">
                    <a:extLst>
                      <a:ext uri="{FF2B5EF4-FFF2-40B4-BE49-F238E27FC236}">
                        <a16:creationId xmlns:a16="http://schemas.microsoft.com/office/drawing/2014/main" id="{901A7730-1A73-49E3-89AC-A8DE4ECF9C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067096" y="1406486"/>
                    <a:ext cx="937821" cy="987629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0" name="矩形 189">
                    <a:extLst>
                      <a:ext uri="{FF2B5EF4-FFF2-40B4-BE49-F238E27FC236}">
                        <a16:creationId xmlns:a16="http://schemas.microsoft.com/office/drawing/2014/main" id="{A9B94A4B-CBD6-4B96-A406-3E425123DAFF}"/>
                      </a:ext>
                    </a:extLst>
                  </p:cNvPr>
                  <p:cNvSpPr/>
                  <p:nvPr/>
                </p:nvSpPr>
                <p:spPr>
                  <a:xfrm>
                    <a:off x="11005621" y="1406485"/>
                    <a:ext cx="208304" cy="208503"/>
                  </a:xfrm>
                  <a:prstGeom prst="rect">
                    <a:avLst/>
                  </a:prstGeom>
                  <a:noFill/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>
                      <a:solidFill>
                        <a:srgbClr val="92D050"/>
                      </a:solidFill>
                    </a:endParaRPr>
                  </a:p>
                </p:txBody>
              </p:sp>
              <p:sp>
                <p:nvSpPr>
                  <p:cNvPr id="196" name="矩形 195">
                    <a:extLst>
                      <a:ext uri="{FF2B5EF4-FFF2-40B4-BE49-F238E27FC236}">
                        <a16:creationId xmlns:a16="http://schemas.microsoft.com/office/drawing/2014/main" id="{A9B94A4B-CBD6-4B96-A406-3E425123DAFF}"/>
                      </a:ext>
                    </a:extLst>
                  </p:cNvPr>
                  <p:cNvSpPr/>
                  <p:nvPr/>
                </p:nvSpPr>
                <p:spPr>
                  <a:xfrm>
                    <a:off x="10075780" y="2393667"/>
                    <a:ext cx="1577631" cy="1538980"/>
                  </a:xfrm>
                  <a:prstGeom prst="rect">
                    <a:avLst/>
                  </a:prstGeom>
                  <a:noFill/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>
                      <a:solidFill>
                        <a:srgbClr val="92D050"/>
                      </a:solidFill>
                    </a:endParaRPr>
                  </a:p>
                </p:txBody>
              </p:sp>
            </p:grpSp>
          </p:grpSp>
        </p:grpSp>
        <p:sp>
          <p:nvSpPr>
            <p:cNvPr id="200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9974375" y="731545"/>
              <a:ext cx="1775960" cy="3298702"/>
            </a:xfrm>
            <a:prstGeom prst="roundRect">
              <a:avLst>
                <a:gd name="adj" fmla="val 3348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1" name="日期占位符 1">
            <a:extLst>
              <a:ext uri="{FF2B5EF4-FFF2-40B4-BE49-F238E27FC236}">
                <a16:creationId xmlns:a16="http://schemas.microsoft.com/office/drawing/2014/main" id="{067F79F0-656F-7217-5333-A8867FB0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82" name="页脚占位符 2">
            <a:extLst>
              <a:ext uri="{FF2B5EF4-FFF2-40B4-BE49-F238E27FC236}">
                <a16:creationId xmlns:a16="http://schemas.microsoft.com/office/drawing/2014/main" id="{CF6664C2-EF08-897B-726C-401091FC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83" name="灯片编号占位符 4">
            <a:extLst>
              <a:ext uri="{FF2B5EF4-FFF2-40B4-BE49-F238E27FC236}">
                <a16:creationId xmlns:a16="http://schemas.microsoft.com/office/drawing/2014/main" id="{B4D4CCC8-F360-AF4B-0364-71EF2AA4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10066489" y="5694992"/>
            <a:ext cx="1441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Tiling result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43453" y="1407099"/>
            <a:ext cx="2166369" cy="4158353"/>
            <a:chOff x="1082602" y="1312322"/>
            <a:chExt cx="2166369" cy="4158353"/>
          </a:xfrm>
        </p:grpSpPr>
        <p:grpSp>
          <p:nvGrpSpPr>
            <p:cNvPr id="25" name="组合 24"/>
            <p:cNvGrpSpPr/>
            <p:nvPr/>
          </p:nvGrpSpPr>
          <p:grpSpPr>
            <a:xfrm>
              <a:off x="2026627" y="3079029"/>
              <a:ext cx="1147629" cy="1756754"/>
              <a:chOff x="6529459" y="4679830"/>
              <a:chExt cx="1655138" cy="2533632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6529459" y="4679831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52" name="图片 5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3" name="图片 5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54" name="图片 53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5" name="图片 5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6538137" y="5549882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48" name="图片 4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9" name="图片 4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50" name="图片 49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1" name="图片 5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8" name="组合 27"/>
              <p:cNvGrpSpPr/>
              <p:nvPr/>
            </p:nvGrpSpPr>
            <p:grpSpPr>
              <a:xfrm>
                <a:off x="6542489" y="6419655"/>
                <a:ext cx="780190" cy="793807"/>
                <a:chOff x="11749395" y="5169194"/>
                <a:chExt cx="1431836" cy="1456824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749395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45" name="图片 4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31024" y="4510424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46" name="图片 45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35512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47" name="图片 4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53884" y="5921529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9" name="组合 28"/>
              <p:cNvGrpSpPr/>
              <p:nvPr/>
            </p:nvGrpSpPr>
            <p:grpSpPr>
              <a:xfrm>
                <a:off x="7391377" y="4679830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40" name="图片 39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1" name="图片 4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42" name="图片 4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3" name="图片 4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30" name="组合 29"/>
              <p:cNvGrpSpPr/>
              <p:nvPr/>
            </p:nvGrpSpPr>
            <p:grpSpPr>
              <a:xfrm>
                <a:off x="7400055" y="5549881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36" name="图片 3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37" name="图片 3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38" name="图片 3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39" name="图片 3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31" name="组合 30"/>
              <p:cNvGrpSpPr/>
              <p:nvPr/>
            </p:nvGrpSpPr>
            <p:grpSpPr>
              <a:xfrm>
                <a:off x="7404407" y="6419654"/>
                <a:ext cx="780190" cy="793807"/>
                <a:chOff x="11749395" y="5169194"/>
                <a:chExt cx="1431836" cy="1456824"/>
              </a:xfrm>
            </p:grpSpPr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749395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33" name="图片 3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31024" y="4510424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35512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53884" y="5921529"/>
                  <a:ext cx="45719" cy="1363260"/>
                </a:xfrm>
                <a:prstGeom prst="rect">
                  <a:avLst/>
                </a:prstGeom>
              </p:spPr>
            </p:pic>
          </p:grpSp>
        </p:grp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4465" y="1768081"/>
              <a:ext cx="767719" cy="894915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2227996" y="1665848"/>
              <a:ext cx="875007" cy="1273779"/>
              <a:chOff x="2214835" y="1658126"/>
              <a:chExt cx="875007" cy="1273779"/>
            </a:xfrm>
          </p:grpSpPr>
          <p:pic>
            <p:nvPicPr>
              <p:cNvPr id="57" name="图片 56"/>
              <p:cNvPicPr>
                <a:picLocks noChangeAspect="1"/>
              </p:cNvPicPr>
              <p:nvPr/>
            </p:nvPicPr>
            <p:blipFill rotWithShape="1">
              <a:blip r:embed="rId12"/>
              <a:srcRect r="52342" b="49982"/>
              <a:stretch/>
            </p:blipFill>
            <p:spPr>
              <a:xfrm>
                <a:off x="2214835" y="1658126"/>
                <a:ext cx="724378" cy="1022456"/>
              </a:xfrm>
              <a:prstGeom prst="rect">
                <a:avLst/>
              </a:prstGeom>
            </p:spPr>
          </p:pic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70414457-9394-43BE-9311-186F1C826627}"/>
                  </a:ext>
                </a:extLst>
              </p:cNvPr>
              <p:cNvSpPr txBox="1"/>
              <p:nvPr/>
            </p:nvSpPr>
            <p:spPr>
              <a:xfrm>
                <a:off x="2272383" y="2470240"/>
                <a:ext cx="81745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i="1" dirty="0"/>
                  <a:t>……</a:t>
                </a:r>
                <a:endParaRPr lang="en-US" altLang="zh-CN" sz="24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88772" y="3037844"/>
              <a:ext cx="743412" cy="2100765"/>
            </a:xfrm>
            <a:prstGeom prst="rect">
              <a:avLst/>
            </a:prstGeom>
          </p:spPr>
        </p:pic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2296060" y="4684700"/>
              <a:ext cx="8174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i="1" dirty="0"/>
                <a:t>……</a:t>
              </a:r>
              <a:endParaRPr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1082602" y="1312322"/>
              <a:ext cx="2166369" cy="4158353"/>
            </a:xfrm>
            <a:prstGeom prst="roundRect">
              <a:avLst>
                <a:gd name="adj" fmla="val 3348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3455" y="1495717"/>
            <a:ext cx="2249432" cy="39273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296887" y="1548344"/>
            <a:ext cx="1816004" cy="3846223"/>
            <a:chOff x="5138205" y="1517797"/>
            <a:chExt cx="1816004" cy="3846223"/>
          </a:xfrm>
        </p:grpSpPr>
        <p:grpSp>
          <p:nvGrpSpPr>
            <p:cNvPr id="86" name="组合 85"/>
            <p:cNvGrpSpPr/>
            <p:nvPr/>
          </p:nvGrpSpPr>
          <p:grpSpPr>
            <a:xfrm>
              <a:off x="5138205" y="1560587"/>
              <a:ext cx="1314885" cy="414622"/>
              <a:chOff x="3258158" y="3674363"/>
              <a:chExt cx="9364001" cy="2952751"/>
            </a:xfrm>
          </p:grpSpPr>
          <p:pic>
            <p:nvPicPr>
              <p:cNvPr id="87" name="图片 8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58158" y="3674363"/>
                <a:ext cx="2962272" cy="2952751"/>
              </a:xfrm>
              <a:prstGeom prst="rect">
                <a:avLst/>
              </a:prstGeom>
            </p:spPr>
          </p:pic>
          <p:pic>
            <p:nvPicPr>
              <p:cNvPr id="88" name="图片 87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78070" y="3683889"/>
                <a:ext cx="2943221" cy="2943225"/>
              </a:xfrm>
              <a:prstGeom prst="rect">
                <a:avLst/>
              </a:prstGeom>
            </p:spPr>
          </p:pic>
          <p:pic>
            <p:nvPicPr>
              <p:cNvPr id="89" name="图片 88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5400000">
                <a:off x="9678936" y="3683891"/>
                <a:ext cx="2943225" cy="2943220"/>
              </a:xfrm>
              <a:prstGeom prst="rect">
                <a:avLst/>
              </a:prstGeom>
            </p:spPr>
          </p:pic>
        </p:grp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5791431" y="1928384"/>
              <a:ext cx="4134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i="1" dirty="0"/>
                <a:t>RES</a:t>
              </a:r>
              <a:endPara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6379018" y="1517797"/>
              <a:ext cx="5751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dirty="0"/>
                <a:t>……</a:t>
              </a:r>
              <a:endPara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5150598" y="2173959"/>
              <a:ext cx="1272243" cy="1261673"/>
              <a:chOff x="17341222" y="4298666"/>
              <a:chExt cx="1243454" cy="1233123"/>
            </a:xfrm>
          </p:grpSpPr>
          <p:pic>
            <p:nvPicPr>
              <p:cNvPr id="93" name="图片 9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988397" y="4298666"/>
                <a:ext cx="596279" cy="600202"/>
              </a:xfrm>
              <a:prstGeom prst="rect">
                <a:avLst/>
              </a:prstGeom>
            </p:spPr>
          </p:pic>
          <p:pic>
            <p:nvPicPr>
              <p:cNvPr id="94" name="图片 93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341222" y="4309183"/>
                <a:ext cx="586369" cy="587650"/>
              </a:xfrm>
              <a:prstGeom prst="rect">
                <a:avLst/>
              </a:prstGeom>
            </p:spPr>
          </p:pic>
          <p:pic>
            <p:nvPicPr>
              <p:cNvPr id="95" name="图片 94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341222" y="4946944"/>
                <a:ext cx="590598" cy="584845"/>
              </a:xfrm>
              <a:prstGeom prst="rect">
                <a:avLst/>
              </a:prstGeom>
            </p:spPr>
          </p:pic>
          <p:pic>
            <p:nvPicPr>
              <p:cNvPr id="96" name="图片 95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979871" y="4936806"/>
                <a:ext cx="587307" cy="587307"/>
              </a:xfrm>
              <a:prstGeom prst="rect">
                <a:avLst/>
              </a:prstGeom>
            </p:spPr>
          </p:pic>
        </p:grp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5774822" y="5087021"/>
              <a:ext cx="4134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i="1" dirty="0"/>
                <a:t>RCS</a:t>
              </a:r>
              <a:endPara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6364160" y="2505469"/>
              <a:ext cx="5751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dirty="0"/>
                <a:t>……</a:t>
              </a:r>
              <a:endPara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5150598" y="3492161"/>
              <a:ext cx="1762455" cy="1612318"/>
              <a:chOff x="17354421" y="4964319"/>
              <a:chExt cx="2504794" cy="2291420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359330" y="4964319"/>
                <a:ext cx="1121190" cy="1123037"/>
              </a:xfrm>
              <a:prstGeom prst="rect">
                <a:avLst/>
              </a:prstGeom>
            </p:spPr>
          </p:pic>
          <p:pic>
            <p:nvPicPr>
              <p:cNvPr id="105" name="图片 104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551879" y="4981108"/>
                <a:ext cx="1135020" cy="1135020"/>
              </a:xfrm>
              <a:prstGeom prst="rect">
                <a:avLst/>
              </a:prstGeom>
            </p:spPr>
          </p:pic>
          <p:pic>
            <p:nvPicPr>
              <p:cNvPr id="106" name="图片 105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7354421" y="6130855"/>
                <a:ext cx="1121190" cy="1124884"/>
              </a:xfrm>
              <a:prstGeom prst="rect">
                <a:avLst/>
              </a:prstGeom>
            </p:spPr>
          </p:pic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70414457-9394-43BE-9311-186F1C826627}"/>
                  </a:ext>
                </a:extLst>
              </p:cNvPr>
              <p:cNvSpPr txBox="1"/>
              <p:nvPr/>
            </p:nvSpPr>
            <p:spPr>
              <a:xfrm>
                <a:off x="18752523" y="6316019"/>
                <a:ext cx="1106692" cy="743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i="1" dirty="0"/>
                  <a:t>……</a:t>
                </a:r>
                <a:endParaRPr lang="en-US" altLang="zh-CN" sz="28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08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5055436" y="3374187"/>
            <a:ext cx="241451" cy="13281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09" name="矩形: 圆角 119">
            <a:extLst>
              <a:ext uri="{FF2B5EF4-FFF2-40B4-BE49-F238E27FC236}">
                <a16:creationId xmlns:a16="http://schemas.microsoft.com/office/drawing/2014/main" id="{C4EC0E9F-357F-472D-AC5B-7A97D7CC4B19}"/>
              </a:ext>
            </a:extLst>
          </p:cNvPr>
          <p:cNvSpPr/>
          <p:nvPr/>
        </p:nvSpPr>
        <p:spPr>
          <a:xfrm>
            <a:off x="2759009" y="1402150"/>
            <a:ext cx="4227684" cy="4158353"/>
          </a:xfrm>
          <a:prstGeom prst="roundRect">
            <a:avLst>
              <a:gd name="adj" fmla="val 3348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7332079" y="5694992"/>
            <a:ext cx="2194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Hierarchical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tiling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3211635" y="5690508"/>
            <a:ext cx="3453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Representative tile generation</a:t>
            </a:r>
            <a:endParaRPr lang="en-US" altLang="zh-CN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198667" y="5607003"/>
            <a:ext cx="2455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i="1" dirty="0">
                <a:solidFill>
                  <a:srgbClr val="FF0000"/>
                </a:solidFill>
              </a:rPr>
              <a:t>Representative </a:t>
            </a:r>
          </a:p>
          <a:p>
            <a:pPr algn="ctr"/>
            <a:r>
              <a:rPr lang="en-US" altLang="zh-CN" sz="2000" i="1" dirty="0">
                <a:solidFill>
                  <a:srgbClr val="FF0000"/>
                </a:solidFill>
              </a:rPr>
              <a:t>“colors” &amp; boundaries</a:t>
            </a:r>
            <a:endParaRPr lang="en-US" altLang="zh-CN" sz="2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2519709" y="3366447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14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6988876" y="3366448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15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9422429" y="3366448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16" name="图片 115"/>
          <p:cNvPicPr>
            <a:picLocks/>
          </p:cNvPicPr>
          <p:nvPr/>
        </p:nvPicPr>
        <p:blipFill rotWithShape="1">
          <a:blip r:embed="rId25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79" y="1485896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82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Representative “colors” &amp; boundaries</a:t>
            </a:r>
          </a:p>
        </p:txBody>
      </p:sp>
      <p:grpSp>
        <p:nvGrpSpPr>
          <p:cNvPr id="107" name="组合 106"/>
          <p:cNvGrpSpPr/>
          <p:nvPr/>
        </p:nvGrpSpPr>
        <p:grpSpPr>
          <a:xfrm>
            <a:off x="981010" y="2261278"/>
            <a:ext cx="818617" cy="1015485"/>
            <a:chOff x="728585" y="4513573"/>
            <a:chExt cx="1065356" cy="1321562"/>
          </a:xfrm>
        </p:grpSpPr>
        <p:grpSp>
          <p:nvGrpSpPr>
            <p:cNvPr id="108" name="组合 107"/>
            <p:cNvGrpSpPr/>
            <p:nvPr/>
          </p:nvGrpSpPr>
          <p:grpSpPr>
            <a:xfrm>
              <a:off x="728585" y="4514150"/>
              <a:ext cx="1041" cy="1320985"/>
              <a:chOff x="728585" y="4514150"/>
              <a:chExt cx="1041" cy="1320985"/>
            </a:xfrm>
          </p:grpSpPr>
          <p:cxnSp>
            <p:nvCxnSpPr>
              <p:cNvPr id="216" name="直接连接符 215">
                <a:extLst>
                  <a:ext uri="{FF2B5EF4-FFF2-40B4-BE49-F238E27FC236}">
                    <a16:creationId xmlns:a16="http://schemas.microsoft.com/office/drawing/2014/main" id="{9895B641-632C-49A3-A851-7D752837044F}"/>
                  </a:ext>
                </a:extLst>
              </p:cNvPr>
              <p:cNvCxnSpPr/>
              <p:nvPr/>
            </p:nvCxnSpPr>
            <p:spPr>
              <a:xfrm>
                <a:off x="728585" y="4514150"/>
                <a:ext cx="0" cy="1320985"/>
              </a:xfrm>
              <a:prstGeom prst="line">
                <a:avLst/>
              </a:prstGeom>
              <a:ln w="76200" cap="rnd">
                <a:solidFill>
                  <a:schemeClr val="bg1">
                    <a:lumMod val="85000"/>
                  </a:schemeClr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>
                <a:extLst>
                  <a:ext uri="{FF2B5EF4-FFF2-40B4-BE49-F238E27FC236}">
                    <a16:creationId xmlns:a16="http://schemas.microsoft.com/office/drawing/2014/main" id="{C8A7BF1F-B356-4DEF-AB96-29E0A35C46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626" y="5022765"/>
                <a:ext cx="0" cy="304112"/>
              </a:xfrm>
              <a:prstGeom prst="line">
                <a:avLst/>
              </a:prstGeom>
              <a:ln w="762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组合 108"/>
            <p:cNvGrpSpPr/>
            <p:nvPr/>
          </p:nvGrpSpPr>
          <p:grpSpPr>
            <a:xfrm>
              <a:off x="1245888" y="4513573"/>
              <a:ext cx="235" cy="1320985"/>
              <a:chOff x="1245888" y="4513573"/>
              <a:chExt cx="235" cy="1320985"/>
            </a:xfrm>
          </p:grpSpPr>
          <p:cxnSp>
            <p:nvCxnSpPr>
              <p:cNvPr id="214" name="直接连接符 213">
                <a:extLst>
                  <a:ext uri="{FF2B5EF4-FFF2-40B4-BE49-F238E27FC236}">
                    <a16:creationId xmlns:a16="http://schemas.microsoft.com/office/drawing/2014/main" id="{EAEA2920-D506-489B-B943-B99E3A5FA774}"/>
                  </a:ext>
                </a:extLst>
              </p:cNvPr>
              <p:cNvCxnSpPr/>
              <p:nvPr/>
            </p:nvCxnSpPr>
            <p:spPr>
              <a:xfrm>
                <a:off x="1245888" y="4513573"/>
                <a:ext cx="0" cy="1320985"/>
              </a:xfrm>
              <a:prstGeom prst="line">
                <a:avLst/>
              </a:prstGeom>
              <a:ln w="762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>
                <a:extLst>
                  <a:ext uri="{FF2B5EF4-FFF2-40B4-BE49-F238E27FC236}">
                    <a16:creationId xmlns:a16="http://schemas.microsoft.com/office/drawing/2014/main" id="{4B355B58-00DA-4164-B1F6-BAB0A7F6F1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123" y="4904252"/>
                <a:ext cx="0" cy="538372"/>
              </a:xfrm>
              <a:prstGeom prst="line">
                <a:avLst/>
              </a:prstGeom>
              <a:ln w="762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组合 109"/>
            <p:cNvGrpSpPr/>
            <p:nvPr/>
          </p:nvGrpSpPr>
          <p:grpSpPr>
            <a:xfrm>
              <a:off x="1793941" y="4513573"/>
              <a:ext cx="0" cy="1320985"/>
              <a:chOff x="1793941" y="4513573"/>
              <a:chExt cx="0" cy="1320985"/>
            </a:xfrm>
          </p:grpSpPr>
          <p:cxnSp>
            <p:nvCxnSpPr>
              <p:cNvPr id="111" name="直接连接符 110">
                <a:extLst>
                  <a:ext uri="{FF2B5EF4-FFF2-40B4-BE49-F238E27FC236}">
                    <a16:creationId xmlns:a16="http://schemas.microsoft.com/office/drawing/2014/main" id="{C2DCC8C8-92D8-4DD0-AB55-D3EB3BA28AB1}"/>
                  </a:ext>
                </a:extLst>
              </p:cNvPr>
              <p:cNvCxnSpPr/>
              <p:nvPr/>
            </p:nvCxnSpPr>
            <p:spPr>
              <a:xfrm>
                <a:off x="1793941" y="4513573"/>
                <a:ext cx="0" cy="1320985"/>
              </a:xfrm>
              <a:prstGeom prst="line">
                <a:avLst/>
              </a:prstGeom>
              <a:ln w="762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直接连接符 212">
                <a:extLst>
                  <a:ext uri="{FF2B5EF4-FFF2-40B4-BE49-F238E27FC236}">
                    <a16:creationId xmlns:a16="http://schemas.microsoft.com/office/drawing/2014/main" id="{DD5AC5F2-4C6F-42D6-9AC1-30C27B1765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3941" y="4745135"/>
                <a:ext cx="0" cy="860064"/>
              </a:xfrm>
              <a:prstGeom prst="line">
                <a:avLst/>
              </a:prstGeom>
              <a:ln w="762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内容占位符 2">
            <a:extLst>
              <a:ext uri="{FF2B5EF4-FFF2-40B4-BE49-F238E27FC236}">
                <a16:creationId xmlns:a16="http://schemas.microsoft.com/office/drawing/2014/main" id="{F262E677-4CC6-47E2-87CF-F515E9C01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84" y="890445"/>
            <a:ext cx="10979101" cy="13893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dirty="0">
                <a:cs typeface="Arial" panose="020B0604020202020204" pitchFamily="34" charset="0"/>
              </a:rPr>
              <a:t>For RES (</a:t>
            </a:r>
            <a:r>
              <a:rPr lang="en-US" altLang="zh-CN" sz="2400" dirty="0"/>
              <a:t>Representative elementary tile set</a:t>
            </a:r>
            <a:r>
              <a:rPr lang="en-US" altLang="zh-CN" sz="2400" dirty="0">
                <a:cs typeface="Arial" panose="020B0604020202020204" pitchFamily="34" charset="0"/>
              </a:rPr>
              <a:t>) :</a:t>
            </a:r>
          </a:p>
          <a:p>
            <a:r>
              <a:rPr lang="en-US" altLang="zh-CN" sz="1800" dirty="0">
                <a:cs typeface="Arial" panose="020B0604020202020204" pitchFamily="34" charset="0"/>
              </a:rPr>
              <a:t>Preset 3 “colors ” to </a:t>
            </a:r>
            <a:r>
              <a:rPr lang="en-US" altLang="zh-CN" sz="1800" dirty="0">
                <a:solidFill>
                  <a:srgbClr val="FF0000"/>
                </a:solidFill>
              </a:rPr>
              <a:t>avoid combination explosion </a:t>
            </a:r>
            <a:r>
              <a:rPr lang="en-US" altLang="zh-CN" sz="1800" dirty="0"/>
              <a:t>while </a:t>
            </a:r>
            <a:r>
              <a:rPr lang="en-US" altLang="zh-CN" sz="1800" dirty="0">
                <a:solidFill>
                  <a:srgbClr val="FF0000"/>
                </a:solidFill>
              </a:rPr>
              <a:t>maintain the faithfulness</a:t>
            </a:r>
            <a:r>
              <a:rPr lang="en-US" altLang="zh-CN" sz="1800" dirty="0"/>
              <a:t> of the density representation.</a:t>
            </a:r>
          </a:p>
          <a:p>
            <a:r>
              <a:rPr lang="en-US" altLang="zh-CN" sz="1800" dirty="0"/>
              <a:t>Pick representative boundaries by eliminating rotationally symmetric ones.</a:t>
            </a:r>
            <a:endParaRPr lang="en-US" altLang="zh-CN" sz="1800" dirty="0">
              <a:cs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93" y="5301362"/>
            <a:ext cx="788558" cy="800587"/>
          </a:xfrm>
          <a:prstGeom prst="rect">
            <a:avLst/>
          </a:prstGeom>
        </p:spPr>
      </p:pic>
      <p:cxnSp>
        <p:nvCxnSpPr>
          <p:cNvPr id="23" name="直接箭头连接符 22"/>
          <p:cNvCxnSpPr/>
          <p:nvPr/>
        </p:nvCxnSpPr>
        <p:spPr>
          <a:xfrm>
            <a:off x="1719101" y="4077084"/>
            <a:ext cx="784860" cy="76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96582" y="6156104"/>
                <a:ext cx="400507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Calculate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zh-CN" altLang="en-US" b="1" dirty="0"/>
                  <a:t> </a:t>
                </a:r>
                <a:r>
                  <a:rPr lang="en-US" altLang="zh-CN" dirty="0"/>
                  <a:t>using </a:t>
                </a:r>
                <a:r>
                  <a:rPr lang="en-US" altLang="zh-CN" b="1" dirty="0"/>
                  <a:t>bisection method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82" y="6156104"/>
                <a:ext cx="4005079" cy="369332"/>
              </a:xfrm>
              <a:prstGeom prst="rect">
                <a:avLst/>
              </a:prstGeom>
              <a:blipFill>
                <a:blip r:embed="rId4"/>
                <a:stretch>
                  <a:fillRect l="-1218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直接箭头连接符 122"/>
          <p:cNvCxnSpPr/>
          <p:nvPr/>
        </p:nvCxnSpPr>
        <p:spPr>
          <a:xfrm>
            <a:off x="1719101" y="4878480"/>
            <a:ext cx="784860" cy="76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9" name="图片 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48" y="4477947"/>
            <a:ext cx="792634" cy="799362"/>
          </a:xfrm>
          <a:prstGeom prst="rect">
            <a:avLst/>
          </a:prstGeom>
        </p:spPr>
      </p:pic>
      <p:pic>
        <p:nvPicPr>
          <p:cNvPr id="140" name="图片 1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98" y="3649081"/>
            <a:ext cx="796671" cy="796671"/>
          </a:xfrm>
          <a:prstGeom prst="rect">
            <a:avLst/>
          </a:prstGeom>
        </p:spPr>
      </p:pic>
      <p:cxnSp>
        <p:nvCxnSpPr>
          <p:cNvPr id="141" name="直接箭头连接符 140"/>
          <p:cNvCxnSpPr/>
          <p:nvPr/>
        </p:nvCxnSpPr>
        <p:spPr>
          <a:xfrm>
            <a:off x="1719101" y="5701655"/>
            <a:ext cx="784860" cy="76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873325" y="3693593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0.1</a:t>
            </a:r>
            <a:endParaRPr lang="zh-CN" altLang="en-US" dirty="0"/>
          </a:p>
        </p:txBody>
      </p:sp>
      <p:sp>
        <p:nvSpPr>
          <p:cNvPr id="144" name="矩形 143"/>
          <p:cNvSpPr/>
          <p:nvPr/>
        </p:nvSpPr>
        <p:spPr>
          <a:xfrm>
            <a:off x="1873325" y="4501678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0.5</a:t>
            </a:r>
            <a:endParaRPr lang="zh-CN" altLang="en-US" dirty="0"/>
          </a:p>
        </p:txBody>
      </p:sp>
      <p:sp>
        <p:nvSpPr>
          <p:cNvPr id="145" name="矩形 144"/>
          <p:cNvSpPr/>
          <p:nvPr/>
        </p:nvSpPr>
        <p:spPr>
          <a:xfrm>
            <a:off x="1868482" y="5322924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0.9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/>
              <p:cNvSpPr/>
              <p:nvPr/>
            </p:nvSpPr>
            <p:spPr>
              <a:xfrm>
                <a:off x="2473481" y="3878259"/>
                <a:ext cx="15984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𝟎𝟑𝟒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481" y="3878259"/>
                <a:ext cx="159845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矩形 146"/>
              <p:cNvSpPr/>
              <p:nvPr/>
            </p:nvSpPr>
            <p:spPr>
              <a:xfrm>
                <a:off x="2473480" y="4686344"/>
                <a:ext cx="14605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𝒎𝒊𝒅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𝟐𝟔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47" name="矩形 1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480" y="4686344"/>
                <a:ext cx="1460593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矩形 147"/>
              <p:cNvSpPr/>
              <p:nvPr/>
            </p:nvSpPr>
            <p:spPr>
              <a:xfrm>
                <a:off x="2473479" y="5524609"/>
                <a:ext cx="16289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𝟔𝟐𝟕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48" name="矩形 1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479" y="5524609"/>
                <a:ext cx="162890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下箭头 31"/>
          <p:cNvSpPr/>
          <p:nvPr/>
        </p:nvSpPr>
        <p:spPr>
          <a:xfrm>
            <a:off x="1779784" y="3349235"/>
            <a:ext cx="807720" cy="246005"/>
          </a:xfrm>
          <a:prstGeom prst="downArrow">
            <a:avLst>
              <a:gd name="adj1" fmla="val 349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2183644" y="2432148"/>
            <a:ext cx="1762372" cy="751766"/>
            <a:chOff x="3071474" y="1541283"/>
            <a:chExt cx="1713465" cy="751766"/>
          </a:xfrm>
        </p:grpSpPr>
        <p:sp>
          <p:nvSpPr>
            <p:cNvPr id="36" name="圆角矩形 35"/>
            <p:cNvSpPr/>
            <p:nvPr/>
          </p:nvSpPr>
          <p:spPr>
            <a:xfrm>
              <a:off x="3071474" y="1541283"/>
              <a:ext cx="1698646" cy="75176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0992C081-A83B-4FC2-B847-4172BE42EBAD}"/>
                </a:ext>
              </a:extLst>
            </p:cNvPr>
            <p:cNvSpPr txBox="1"/>
            <p:nvPr/>
          </p:nvSpPr>
          <p:spPr>
            <a:xfrm>
              <a:off x="3086293" y="1544490"/>
              <a:ext cx="16986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000" dirty="0"/>
                <a:t>Target density: </a:t>
              </a:r>
            </a:p>
            <a:p>
              <a:pPr algn="just"/>
              <a:r>
                <a:rPr lang="en-US" altLang="zh-CN" sz="2000" dirty="0"/>
                <a:t>     [0.1, 0.9]</a:t>
              </a:r>
              <a:endParaRPr lang="zh-CN" altLang="en-US" sz="2000" dirty="0"/>
            </a:p>
          </p:txBody>
        </p:sp>
      </p:grpSp>
      <p:sp>
        <p:nvSpPr>
          <p:cNvPr id="48" name="下箭头 47"/>
          <p:cNvSpPr/>
          <p:nvPr/>
        </p:nvSpPr>
        <p:spPr>
          <a:xfrm rot="16200000">
            <a:off x="4095657" y="3824121"/>
            <a:ext cx="712232" cy="340054"/>
          </a:xfrm>
          <a:prstGeom prst="downArrow">
            <a:avLst>
              <a:gd name="adj1" fmla="val 349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0680" y="2227620"/>
            <a:ext cx="2550403" cy="1709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矩形 49"/>
              <p:cNvSpPr/>
              <p:nvPr/>
            </p:nvSpPr>
            <p:spPr>
              <a:xfrm>
                <a:off x="5296029" y="3908539"/>
                <a:ext cx="2138662" cy="3748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=81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boundaries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0" name="矩形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029" y="3908539"/>
                <a:ext cx="2138662" cy="374846"/>
              </a:xfrm>
              <a:prstGeom prst="rect">
                <a:avLst/>
              </a:prstGeom>
              <a:blipFill>
                <a:blip r:embed="rId11"/>
                <a:stretch>
                  <a:fillRect t="-8065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矩形 54"/>
          <p:cNvSpPr/>
          <p:nvPr/>
        </p:nvSpPr>
        <p:spPr>
          <a:xfrm>
            <a:off x="4782174" y="6156104"/>
            <a:ext cx="3365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Eliminate redundant boundaries</a:t>
            </a:r>
          </a:p>
        </p:txBody>
      </p:sp>
      <p:sp>
        <p:nvSpPr>
          <p:cNvPr id="59" name="下箭头 58"/>
          <p:cNvSpPr/>
          <p:nvPr/>
        </p:nvSpPr>
        <p:spPr>
          <a:xfrm rot="16200000">
            <a:off x="7573841" y="3824120"/>
            <a:ext cx="712232" cy="340054"/>
          </a:xfrm>
          <a:prstGeom prst="downArrow">
            <a:avLst>
              <a:gd name="adj1" fmla="val 349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8229749" y="6159745"/>
            <a:ext cx="3037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24 representative boundaries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7334" y="2205373"/>
            <a:ext cx="2906294" cy="3908658"/>
          </a:xfrm>
          <a:prstGeom prst="rect">
            <a:avLst/>
          </a:prstGeom>
        </p:spPr>
      </p:pic>
      <p:sp>
        <p:nvSpPr>
          <p:cNvPr id="60" name="日期占位符 1">
            <a:extLst>
              <a:ext uri="{FF2B5EF4-FFF2-40B4-BE49-F238E27FC236}">
                <a16:creationId xmlns:a16="http://schemas.microsoft.com/office/drawing/2014/main" id="{1BE20E49-09A3-0187-E475-9027FA00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62" name="页脚占位符 2">
            <a:extLst>
              <a:ext uri="{FF2B5EF4-FFF2-40B4-BE49-F238E27FC236}">
                <a16:creationId xmlns:a16="http://schemas.microsoft.com/office/drawing/2014/main" id="{BDF88DC1-8183-D971-68B7-3602ECB6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63" name="灯片编号占位符 4">
            <a:extLst>
              <a:ext uri="{FF2B5EF4-FFF2-40B4-BE49-F238E27FC236}">
                <a16:creationId xmlns:a16="http://schemas.microsoft.com/office/drawing/2014/main" id="{18DB5AF9-6A97-2E5C-3276-95883C52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12</a:t>
            </a:fld>
            <a:endParaRPr lang="zh-CN" altLang="en-US" dirty="0"/>
          </a:p>
        </p:txBody>
      </p:sp>
      <p:pic>
        <p:nvPicPr>
          <p:cNvPr id="64" name="图片 63"/>
          <p:cNvPicPr>
            <a:picLocks/>
          </p:cNvPicPr>
          <p:nvPr/>
        </p:nvPicPr>
        <p:blipFill rotWithShape="1">
          <a:blip r:embed="rId13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218091" y="4299178"/>
            <a:ext cx="2012284" cy="1860567"/>
            <a:chOff x="4986722" y="4293203"/>
            <a:chExt cx="2012284" cy="1860567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BB841AF-5F20-B895-7770-65B54A0A1E3D}"/>
                </a:ext>
              </a:extLst>
            </p:cNvPr>
            <p:cNvGrpSpPr/>
            <p:nvPr/>
          </p:nvGrpSpPr>
          <p:grpSpPr>
            <a:xfrm>
              <a:off x="4986722" y="4293203"/>
              <a:ext cx="2012284" cy="1860567"/>
              <a:chOff x="4986721" y="3977930"/>
              <a:chExt cx="2259577" cy="2089215"/>
            </a:xfrm>
          </p:grpSpPr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51411" y="4024083"/>
                <a:ext cx="885919" cy="905741"/>
              </a:xfrm>
              <a:prstGeom prst="rect">
                <a:avLst/>
              </a:prstGeom>
            </p:spPr>
          </p:pic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0800000">
                <a:off x="6289493" y="4035233"/>
                <a:ext cx="885919" cy="905741"/>
              </a:xfrm>
              <a:prstGeom prst="rect">
                <a:avLst/>
              </a:prstGeom>
            </p:spPr>
          </p:pic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51411" y="5145464"/>
                <a:ext cx="873435" cy="879376"/>
              </a:xfrm>
              <a:prstGeom prst="rect">
                <a:avLst/>
              </a:prstGeom>
            </p:spPr>
          </p:pic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5400000">
                <a:off x="6288945" y="5163416"/>
                <a:ext cx="873436" cy="879377"/>
              </a:xfrm>
              <a:prstGeom prst="rect">
                <a:avLst/>
              </a:prstGeom>
            </p:spPr>
          </p:pic>
          <p:sp>
            <p:nvSpPr>
              <p:cNvPr id="57" name="矩形 56"/>
              <p:cNvSpPr/>
              <p:nvPr/>
            </p:nvSpPr>
            <p:spPr>
              <a:xfrm>
                <a:off x="4992142" y="3977930"/>
                <a:ext cx="2254156" cy="99198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4986721" y="5104058"/>
                <a:ext cx="2259577" cy="963087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等于号 3"/>
            <p:cNvSpPr/>
            <p:nvPr/>
          </p:nvSpPr>
          <p:spPr>
            <a:xfrm>
              <a:off x="5822176" y="4608986"/>
              <a:ext cx="324740" cy="277114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5" name="等于号 64"/>
            <p:cNvSpPr/>
            <p:nvPr/>
          </p:nvSpPr>
          <p:spPr>
            <a:xfrm>
              <a:off x="5807971" y="5573726"/>
              <a:ext cx="324740" cy="277114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435526" y="4432000"/>
            <a:ext cx="662386" cy="1686291"/>
            <a:chOff x="6435526" y="4432000"/>
            <a:chExt cx="662386" cy="1686291"/>
          </a:xfrm>
        </p:grpSpPr>
        <p:sp>
          <p:nvSpPr>
            <p:cNvPr id="6" name="乘号 5"/>
            <p:cNvSpPr/>
            <p:nvPr/>
          </p:nvSpPr>
          <p:spPr>
            <a:xfrm>
              <a:off x="6435526" y="4432000"/>
              <a:ext cx="662386" cy="703353"/>
            </a:xfrm>
            <a:prstGeom prst="mathMultiply">
              <a:avLst>
                <a:gd name="adj1" fmla="val 1256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乘号 65"/>
            <p:cNvSpPr/>
            <p:nvPr/>
          </p:nvSpPr>
          <p:spPr>
            <a:xfrm>
              <a:off x="6435526" y="5414938"/>
              <a:ext cx="662386" cy="703353"/>
            </a:xfrm>
            <a:prstGeom prst="mathMultiply">
              <a:avLst>
                <a:gd name="adj1" fmla="val 1256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755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144" grpId="0"/>
      <p:bldP spid="145" grpId="0"/>
      <p:bldP spid="31" grpId="0"/>
      <p:bldP spid="147" grpId="0"/>
      <p:bldP spid="148" grpId="0"/>
      <p:bldP spid="32" grpId="0" animBg="1"/>
      <p:bldP spid="48" grpId="0" animBg="1"/>
      <p:bldP spid="50" grpId="0"/>
      <p:bldP spid="55" grpId="0"/>
      <p:bldP spid="59" grpId="0" animBg="1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内容占位符 2">
            <a:extLst>
              <a:ext uri="{FF2B5EF4-FFF2-40B4-BE49-F238E27FC236}">
                <a16:creationId xmlns:a16="http://schemas.microsoft.com/office/drawing/2014/main" id="{F262E677-4CC6-47E2-87CF-F515E9C01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84" y="876382"/>
            <a:ext cx="10979101" cy="13893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dirty="0">
                <a:cs typeface="Arial" panose="020B0604020202020204" pitchFamily="34" charset="0"/>
              </a:rPr>
              <a:t>For RCS (</a:t>
            </a:r>
            <a:r>
              <a:rPr lang="en-US" altLang="zh-CN" sz="2400" dirty="0"/>
              <a:t>Representative combined tile set</a:t>
            </a:r>
            <a:r>
              <a:rPr lang="en-US" altLang="zh-CN" sz="2400" dirty="0">
                <a:cs typeface="Arial" panose="020B0604020202020204" pitchFamily="34" charset="0"/>
              </a:rPr>
              <a:t>):</a:t>
            </a:r>
          </a:p>
          <a:p>
            <a:r>
              <a:rPr lang="en-US" altLang="zh-CN" sz="1800" dirty="0">
                <a:cs typeface="Arial" panose="020B0604020202020204" pitchFamily="34" charset="0"/>
              </a:rPr>
              <a:t>Pick 3 representative “colors ” of “combined edge”;</a:t>
            </a:r>
            <a:endParaRPr lang="en-US" altLang="zh-CN" sz="1800" dirty="0"/>
          </a:p>
          <a:p>
            <a:r>
              <a:rPr lang="en-US" altLang="zh-CN" sz="1800" dirty="0"/>
              <a:t>Eliminate rotationally symmetric boundaries.</a:t>
            </a:r>
            <a:endParaRPr lang="en-US" altLang="zh-CN" sz="1800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矩形 49"/>
              <p:cNvSpPr/>
              <p:nvPr/>
            </p:nvSpPr>
            <p:spPr>
              <a:xfrm>
                <a:off x="564802" y="4256896"/>
                <a:ext cx="2632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altLang="zh-CN" dirty="0"/>
                  <a:t> “Combined edge"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0" name="矩形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02" y="4256896"/>
                <a:ext cx="2632423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矩形 54"/>
          <p:cNvSpPr/>
          <p:nvPr/>
        </p:nvSpPr>
        <p:spPr>
          <a:xfrm>
            <a:off x="7844522" y="4256896"/>
            <a:ext cx="3499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24 representative boundaries</a:t>
            </a: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951" y="2336058"/>
            <a:ext cx="803458" cy="17616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367" y="2296861"/>
            <a:ext cx="78896" cy="1776345"/>
          </a:xfrm>
          <a:prstGeom prst="rect">
            <a:avLst/>
          </a:prstGeom>
        </p:spPr>
      </p:pic>
      <p:sp>
        <p:nvSpPr>
          <p:cNvPr id="104" name="矩形 103"/>
          <p:cNvSpPr/>
          <p:nvPr/>
        </p:nvSpPr>
        <p:spPr>
          <a:xfrm>
            <a:off x="3944386" y="4256896"/>
            <a:ext cx="26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ea typeface="Cambria Math" panose="02040503050406030204" pitchFamily="18" charset="0"/>
              </a:rPr>
              <a:t>3 “colors”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9243" y="2200644"/>
            <a:ext cx="1003578" cy="9902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5330" y="3240480"/>
            <a:ext cx="990539" cy="972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1892" y="2195688"/>
            <a:ext cx="992902" cy="1007581"/>
          </a:xfrm>
          <a:prstGeom prst="rect">
            <a:avLst/>
          </a:prstGeom>
        </p:spPr>
      </p:pic>
      <p:sp>
        <p:nvSpPr>
          <p:cNvPr id="112" name="文本框 111"/>
          <p:cNvSpPr txBox="1"/>
          <p:nvPr/>
        </p:nvSpPr>
        <p:spPr>
          <a:xfrm>
            <a:off x="9330817" y="3440513"/>
            <a:ext cx="813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……</a:t>
            </a:r>
            <a:endParaRPr lang="zh-CN" altLang="en-US" sz="2800" dirty="0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2391811" y="3245437"/>
            <a:ext cx="155257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矩形 114"/>
          <p:cNvSpPr/>
          <p:nvPr/>
        </p:nvSpPr>
        <p:spPr>
          <a:xfrm>
            <a:off x="1853355" y="2826398"/>
            <a:ext cx="26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ea typeface="Cambria Math" panose="02040503050406030204" pitchFamily="18" charset="0"/>
              </a:rPr>
              <a:t>Pick representatives</a:t>
            </a:r>
            <a:endParaRPr lang="zh-CN" altLang="en-US" sz="1600" dirty="0"/>
          </a:p>
        </p:txBody>
      </p:sp>
      <p:cxnSp>
        <p:nvCxnSpPr>
          <p:cNvPr id="116" name="直接箭头连接符 115"/>
          <p:cNvCxnSpPr/>
          <p:nvPr/>
        </p:nvCxnSpPr>
        <p:spPr>
          <a:xfrm>
            <a:off x="6143689" y="3240480"/>
            <a:ext cx="155257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矩形 116"/>
          <p:cNvSpPr/>
          <p:nvPr/>
        </p:nvSpPr>
        <p:spPr>
          <a:xfrm>
            <a:off x="5946519" y="2822335"/>
            <a:ext cx="26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Eliminate redundancy</a:t>
            </a:r>
          </a:p>
        </p:txBody>
      </p:sp>
      <p:sp>
        <p:nvSpPr>
          <p:cNvPr id="21" name="日期占位符 1">
            <a:extLst>
              <a:ext uri="{FF2B5EF4-FFF2-40B4-BE49-F238E27FC236}">
                <a16:creationId xmlns:a16="http://schemas.microsoft.com/office/drawing/2014/main" id="{BA0ECDCD-3F5B-BB34-8744-32CA139C7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22" name="页脚占位符 2">
            <a:extLst>
              <a:ext uri="{FF2B5EF4-FFF2-40B4-BE49-F238E27FC236}">
                <a16:creationId xmlns:a16="http://schemas.microsoft.com/office/drawing/2014/main" id="{59B4B0E5-74DB-2FA0-8E92-333C0008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23" name="灯片编号占位符 4">
            <a:extLst>
              <a:ext uri="{FF2B5EF4-FFF2-40B4-BE49-F238E27FC236}">
                <a16:creationId xmlns:a16="http://schemas.microsoft.com/office/drawing/2014/main" id="{21157BC2-A13C-71A4-4045-954253BA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D016DB56-C148-874D-7C26-12412CA67142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Representative “colors” &amp; boundaries</a:t>
            </a:r>
          </a:p>
        </p:txBody>
      </p:sp>
      <p:pic>
        <p:nvPicPr>
          <p:cNvPr id="25" name="图片 24"/>
          <p:cNvPicPr>
            <a:picLocks/>
          </p:cNvPicPr>
          <p:nvPr/>
        </p:nvPicPr>
        <p:blipFill rotWithShape="1">
          <a:blip r:embed="rId9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5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5" grpId="0"/>
      <p:bldP spid="104" grpId="0"/>
      <p:bldP spid="112" grpId="0"/>
      <p:bldP spid="115" grpId="0"/>
      <p:bldP spid="1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Overview</a:t>
            </a:r>
            <a:endParaRPr lang="en-US" altLang="zh-CN" sz="3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8" name="图片 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73" y="1519627"/>
            <a:ext cx="600075" cy="60007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238052" y="1397954"/>
            <a:ext cx="2166369" cy="4158353"/>
            <a:chOff x="7484782" y="1312322"/>
            <a:chExt cx="2166369" cy="4158353"/>
          </a:xfrm>
        </p:grpSpPr>
        <p:grpSp>
          <p:nvGrpSpPr>
            <p:cNvPr id="100" name="组合 99"/>
            <p:cNvGrpSpPr/>
            <p:nvPr/>
          </p:nvGrpSpPr>
          <p:grpSpPr>
            <a:xfrm>
              <a:off x="7560982" y="1389376"/>
              <a:ext cx="2025684" cy="4004996"/>
              <a:chOff x="11388568" y="2251884"/>
              <a:chExt cx="1965877" cy="3976966"/>
            </a:xfrm>
          </p:grpSpPr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88569" y="2251884"/>
                <a:ext cx="1965876" cy="1977046"/>
              </a:xfrm>
              <a:prstGeom prst="rect">
                <a:avLst/>
              </a:prstGeom>
            </p:spPr>
          </p:pic>
          <p:pic>
            <p:nvPicPr>
              <p:cNvPr id="102" name="图片 10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88568" y="4266753"/>
                <a:ext cx="1965799" cy="1962097"/>
              </a:xfrm>
              <a:prstGeom prst="rect">
                <a:avLst/>
              </a:prstGeom>
            </p:spPr>
          </p:pic>
        </p:grpSp>
        <p:sp>
          <p:nvSpPr>
            <p:cNvPr id="181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7484782" y="1312322"/>
              <a:ext cx="2166369" cy="4158353"/>
            </a:xfrm>
            <a:prstGeom prst="roundRect">
              <a:avLst>
                <a:gd name="adj" fmla="val 3348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1" name="组合 200"/>
          <p:cNvGrpSpPr/>
          <p:nvPr/>
        </p:nvGrpSpPr>
        <p:grpSpPr>
          <a:xfrm>
            <a:off x="9655780" y="1397955"/>
            <a:ext cx="2238779" cy="4158352"/>
            <a:chOff x="9974375" y="731545"/>
            <a:chExt cx="1775960" cy="3298702"/>
          </a:xfrm>
        </p:grpSpPr>
        <p:grpSp>
          <p:nvGrpSpPr>
            <p:cNvPr id="199" name="组合 198"/>
            <p:cNvGrpSpPr/>
            <p:nvPr/>
          </p:nvGrpSpPr>
          <p:grpSpPr>
            <a:xfrm>
              <a:off x="10067096" y="792668"/>
              <a:ext cx="1586316" cy="3139979"/>
              <a:chOff x="10067096" y="792668"/>
              <a:chExt cx="1586316" cy="3139979"/>
            </a:xfrm>
          </p:grpSpPr>
          <p:pic>
            <p:nvPicPr>
              <p:cNvPr id="187" name="图片 18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67096" y="792668"/>
                <a:ext cx="1586316" cy="1583607"/>
              </a:xfrm>
              <a:prstGeom prst="rect">
                <a:avLst/>
              </a:prstGeom>
            </p:spPr>
          </p:pic>
          <p:grpSp>
            <p:nvGrpSpPr>
              <p:cNvPr id="198" name="组合 197"/>
              <p:cNvGrpSpPr/>
              <p:nvPr/>
            </p:nvGrpSpPr>
            <p:grpSpPr>
              <a:xfrm>
                <a:off x="10067096" y="1406485"/>
                <a:ext cx="1586316" cy="2526162"/>
                <a:chOff x="10067096" y="1406485"/>
                <a:chExt cx="1586316" cy="2526162"/>
              </a:xfrm>
            </p:grpSpPr>
            <p:pic>
              <p:nvPicPr>
                <p:cNvPr id="191" name="图片 19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90065" y="2400518"/>
                  <a:ext cx="1563347" cy="1532129"/>
                </a:xfrm>
                <a:prstGeom prst="rect">
                  <a:avLst/>
                </a:prstGeom>
              </p:spPr>
            </p:pic>
            <p:grpSp>
              <p:nvGrpSpPr>
                <p:cNvPr id="197" name="组合 196"/>
                <p:cNvGrpSpPr/>
                <p:nvPr/>
              </p:nvGrpSpPr>
              <p:grpSpPr>
                <a:xfrm>
                  <a:off x="10067096" y="1406485"/>
                  <a:ext cx="1586316" cy="2526162"/>
                  <a:chOff x="10067096" y="1406485"/>
                  <a:chExt cx="1586316" cy="2526162"/>
                </a:xfrm>
              </p:grpSpPr>
              <p:cxnSp>
                <p:nvCxnSpPr>
                  <p:cNvPr id="188" name="直接连接符 187">
                    <a:extLst>
                      <a:ext uri="{FF2B5EF4-FFF2-40B4-BE49-F238E27FC236}">
                        <a16:creationId xmlns:a16="http://schemas.microsoft.com/office/drawing/2014/main" id="{959E8D31-D8E8-4251-A450-8734B6FD9C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208219" y="1406488"/>
                    <a:ext cx="445193" cy="969787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直接连接符 188">
                    <a:extLst>
                      <a:ext uri="{FF2B5EF4-FFF2-40B4-BE49-F238E27FC236}">
                        <a16:creationId xmlns:a16="http://schemas.microsoft.com/office/drawing/2014/main" id="{901A7730-1A73-49E3-89AC-A8DE4ECF9C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067096" y="1406486"/>
                    <a:ext cx="937821" cy="987629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0" name="矩形 189">
                    <a:extLst>
                      <a:ext uri="{FF2B5EF4-FFF2-40B4-BE49-F238E27FC236}">
                        <a16:creationId xmlns:a16="http://schemas.microsoft.com/office/drawing/2014/main" id="{A9B94A4B-CBD6-4B96-A406-3E425123DAFF}"/>
                      </a:ext>
                    </a:extLst>
                  </p:cNvPr>
                  <p:cNvSpPr/>
                  <p:nvPr/>
                </p:nvSpPr>
                <p:spPr>
                  <a:xfrm>
                    <a:off x="11005621" y="1406485"/>
                    <a:ext cx="208304" cy="208503"/>
                  </a:xfrm>
                  <a:prstGeom prst="rect">
                    <a:avLst/>
                  </a:prstGeom>
                  <a:noFill/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>
                      <a:solidFill>
                        <a:srgbClr val="92D050"/>
                      </a:solidFill>
                    </a:endParaRPr>
                  </a:p>
                </p:txBody>
              </p:sp>
              <p:sp>
                <p:nvSpPr>
                  <p:cNvPr id="196" name="矩形 195">
                    <a:extLst>
                      <a:ext uri="{FF2B5EF4-FFF2-40B4-BE49-F238E27FC236}">
                        <a16:creationId xmlns:a16="http://schemas.microsoft.com/office/drawing/2014/main" id="{A9B94A4B-CBD6-4B96-A406-3E425123DAFF}"/>
                      </a:ext>
                    </a:extLst>
                  </p:cNvPr>
                  <p:cNvSpPr/>
                  <p:nvPr/>
                </p:nvSpPr>
                <p:spPr>
                  <a:xfrm>
                    <a:off x="10075780" y="2393667"/>
                    <a:ext cx="1577631" cy="1538980"/>
                  </a:xfrm>
                  <a:prstGeom prst="rect">
                    <a:avLst/>
                  </a:prstGeom>
                  <a:noFill/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>
                      <a:solidFill>
                        <a:srgbClr val="92D050"/>
                      </a:solidFill>
                    </a:endParaRPr>
                  </a:p>
                </p:txBody>
              </p:sp>
            </p:grpSp>
          </p:grpSp>
        </p:grpSp>
        <p:sp>
          <p:nvSpPr>
            <p:cNvPr id="200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9974375" y="731545"/>
              <a:ext cx="1775960" cy="3298702"/>
            </a:xfrm>
            <a:prstGeom prst="roundRect">
              <a:avLst>
                <a:gd name="adj" fmla="val 3348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1" name="日期占位符 1">
            <a:extLst>
              <a:ext uri="{FF2B5EF4-FFF2-40B4-BE49-F238E27FC236}">
                <a16:creationId xmlns:a16="http://schemas.microsoft.com/office/drawing/2014/main" id="{067F79F0-656F-7217-5333-A8867FB0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82" name="页脚占位符 2">
            <a:extLst>
              <a:ext uri="{FF2B5EF4-FFF2-40B4-BE49-F238E27FC236}">
                <a16:creationId xmlns:a16="http://schemas.microsoft.com/office/drawing/2014/main" id="{CF6664C2-EF08-897B-726C-401091FC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83" name="灯片编号占位符 4">
            <a:extLst>
              <a:ext uri="{FF2B5EF4-FFF2-40B4-BE49-F238E27FC236}">
                <a16:creationId xmlns:a16="http://schemas.microsoft.com/office/drawing/2014/main" id="{B4D4CCC8-F360-AF4B-0364-71EF2AA4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10066489" y="5694992"/>
            <a:ext cx="1441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Tiling result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43453" y="1407099"/>
            <a:ext cx="2166369" cy="4158353"/>
            <a:chOff x="1082602" y="1312322"/>
            <a:chExt cx="2166369" cy="4158353"/>
          </a:xfrm>
        </p:grpSpPr>
        <p:grpSp>
          <p:nvGrpSpPr>
            <p:cNvPr id="25" name="组合 24"/>
            <p:cNvGrpSpPr/>
            <p:nvPr/>
          </p:nvGrpSpPr>
          <p:grpSpPr>
            <a:xfrm>
              <a:off x="2026627" y="3079029"/>
              <a:ext cx="1147629" cy="1756754"/>
              <a:chOff x="6529459" y="4679830"/>
              <a:chExt cx="1655138" cy="2533632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6529459" y="4679831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52" name="图片 5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3" name="图片 5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54" name="图片 53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5" name="图片 5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6538137" y="5549882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48" name="图片 4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9" name="图片 4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50" name="图片 49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1" name="图片 5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8" name="组合 27"/>
              <p:cNvGrpSpPr/>
              <p:nvPr/>
            </p:nvGrpSpPr>
            <p:grpSpPr>
              <a:xfrm>
                <a:off x="6542489" y="6419655"/>
                <a:ext cx="780190" cy="793807"/>
                <a:chOff x="11749395" y="5169194"/>
                <a:chExt cx="1431836" cy="1456824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749395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45" name="图片 4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31024" y="4510424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46" name="图片 45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35512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47" name="图片 4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53884" y="5921529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9" name="组合 28"/>
              <p:cNvGrpSpPr/>
              <p:nvPr/>
            </p:nvGrpSpPr>
            <p:grpSpPr>
              <a:xfrm>
                <a:off x="7391377" y="4679830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40" name="图片 39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1" name="图片 4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42" name="图片 4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3" name="图片 4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30" name="组合 29"/>
              <p:cNvGrpSpPr/>
              <p:nvPr/>
            </p:nvGrpSpPr>
            <p:grpSpPr>
              <a:xfrm>
                <a:off x="7400055" y="5549881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36" name="图片 3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37" name="图片 3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38" name="图片 3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39" name="图片 3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31" name="组合 30"/>
              <p:cNvGrpSpPr/>
              <p:nvPr/>
            </p:nvGrpSpPr>
            <p:grpSpPr>
              <a:xfrm>
                <a:off x="7404407" y="6419654"/>
                <a:ext cx="780190" cy="793807"/>
                <a:chOff x="11749395" y="5169194"/>
                <a:chExt cx="1431836" cy="1456824"/>
              </a:xfrm>
            </p:grpSpPr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749395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33" name="图片 3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31024" y="4510424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35512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53884" y="5921529"/>
                  <a:ext cx="45719" cy="1363260"/>
                </a:xfrm>
                <a:prstGeom prst="rect">
                  <a:avLst/>
                </a:prstGeom>
              </p:spPr>
            </p:pic>
          </p:grpSp>
        </p:grp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4465" y="1768081"/>
              <a:ext cx="767719" cy="894915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2227996" y="1665848"/>
              <a:ext cx="875007" cy="1273779"/>
              <a:chOff x="2214835" y="1658126"/>
              <a:chExt cx="875007" cy="1273779"/>
            </a:xfrm>
          </p:grpSpPr>
          <p:pic>
            <p:nvPicPr>
              <p:cNvPr id="57" name="图片 56"/>
              <p:cNvPicPr>
                <a:picLocks noChangeAspect="1"/>
              </p:cNvPicPr>
              <p:nvPr/>
            </p:nvPicPr>
            <p:blipFill rotWithShape="1">
              <a:blip r:embed="rId12"/>
              <a:srcRect r="52342" b="49982"/>
              <a:stretch/>
            </p:blipFill>
            <p:spPr>
              <a:xfrm>
                <a:off x="2214835" y="1658126"/>
                <a:ext cx="724378" cy="1022456"/>
              </a:xfrm>
              <a:prstGeom prst="rect">
                <a:avLst/>
              </a:prstGeom>
            </p:spPr>
          </p:pic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70414457-9394-43BE-9311-186F1C826627}"/>
                  </a:ext>
                </a:extLst>
              </p:cNvPr>
              <p:cNvSpPr txBox="1"/>
              <p:nvPr/>
            </p:nvSpPr>
            <p:spPr>
              <a:xfrm>
                <a:off x="2272383" y="2470240"/>
                <a:ext cx="81745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i="1" dirty="0"/>
                  <a:t>……</a:t>
                </a:r>
                <a:endParaRPr lang="en-US" altLang="zh-CN" sz="24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88772" y="3037844"/>
              <a:ext cx="743412" cy="2100765"/>
            </a:xfrm>
            <a:prstGeom prst="rect">
              <a:avLst/>
            </a:prstGeom>
          </p:spPr>
        </p:pic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2296060" y="4684700"/>
              <a:ext cx="8174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i="1" dirty="0"/>
                <a:t>……</a:t>
              </a:r>
              <a:endParaRPr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1082602" y="1312322"/>
              <a:ext cx="2166369" cy="4158353"/>
            </a:xfrm>
            <a:prstGeom prst="roundRect">
              <a:avLst>
                <a:gd name="adj" fmla="val 3348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3455" y="1495717"/>
            <a:ext cx="2249432" cy="39273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296887" y="1548344"/>
            <a:ext cx="1816004" cy="3846223"/>
            <a:chOff x="5138205" y="1517797"/>
            <a:chExt cx="1816004" cy="3846223"/>
          </a:xfrm>
        </p:grpSpPr>
        <p:grpSp>
          <p:nvGrpSpPr>
            <p:cNvPr id="86" name="组合 85"/>
            <p:cNvGrpSpPr/>
            <p:nvPr/>
          </p:nvGrpSpPr>
          <p:grpSpPr>
            <a:xfrm>
              <a:off x="5138205" y="1560587"/>
              <a:ext cx="1314885" cy="414622"/>
              <a:chOff x="3258158" y="3674363"/>
              <a:chExt cx="9364001" cy="2952751"/>
            </a:xfrm>
          </p:grpSpPr>
          <p:pic>
            <p:nvPicPr>
              <p:cNvPr id="87" name="图片 8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58158" y="3674363"/>
                <a:ext cx="2962272" cy="2952751"/>
              </a:xfrm>
              <a:prstGeom prst="rect">
                <a:avLst/>
              </a:prstGeom>
            </p:spPr>
          </p:pic>
          <p:pic>
            <p:nvPicPr>
              <p:cNvPr id="88" name="图片 87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78070" y="3683889"/>
                <a:ext cx="2943221" cy="2943225"/>
              </a:xfrm>
              <a:prstGeom prst="rect">
                <a:avLst/>
              </a:prstGeom>
            </p:spPr>
          </p:pic>
          <p:pic>
            <p:nvPicPr>
              <p:cNvPr id="89" name="图片 88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5400000">
                <a:off x="9678936" y="3683891"/>
                <a:ext cx="2943225" cy="2943220"/>
              </a:xfrm>
              <a:prstGeom prst="rect">
                <a:avLst/>
              </a:prstGeom>
            </p:spPr>
          </p:pic>
        </p:grp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5791431" y="1928384"/>
              <a:ext cx="4134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i="1" dirty="0"/>
                <a:t>RES</a:t>
              </a:r>
              <a:endPara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6379018" y="1517797"/>
              <a:ext cx="5751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dirty="0"/>
                <a:t>……</a:t>
              </a:r>
              <a:endPara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5150598" y="2173959"/>
              <a:ext cx="1272243" cy="1261673"/>
              <a:chOff x="17341222" y="4298666"/>
              <a:chExt cx="1243454" cy="1233123"/>
            </a:xfrm>
          </p:grpSpPr>
          <p:pic>
            <p:nvPicPr>
              <p:cNvPr id="93" name="图片 9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988397" y="4298666"/>
                <a:ext cx="596279" cy="600202"/>
              </a:xfrm>
              <a:prstGeom prst="rect">
                <a:avLst/>
              </a:prstGeom>
            </p:spPr>
          </p:pic>
          <p:pic>
            <p:nvPicPr>
              <p:cNvPr id="94" name="图片 93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341222" y="4309183"/>
                <a:ext cx="586369" cy="587650"/>
              </a:xfrm>
              <a:prstGeom prst="rect">
                <a:avLst/>
              </a:prstGeom>
            </p:spPr>
          </p:pic>
          <p:pic>
            <p:nvPicPr>
              <p:cNvPr id="95" name="图片 94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341222" y="4946944"/>
                <a:ext cx="590598" cy="584845"/>
              </a:xfrm>
              <a:prstGeom prst="rect">
                <a:avLst/>
              </a:prstGeom>
            </p:spPr>
          </p:pic>
          <p:pic>
            <p:nvPicPr>
              <p:cNvPr id="96" name="图片 95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979871" y="4936806"/>
                <a:ext cx="587307" cy="587307"/>
              </a:xfrm>
              <a:prstGeom prst="rect">
                <a:avLst/>
              </a:prstGeom>
            </p:spPr>
          </p:pic>
        </p:grp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5774822" y="5087021"/>
              <a:ext cx="4134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i="1" dirty="0"/>
                <a:t>RCS</a:t>
              </a:r>
              <a:endPara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6364160" y="2505469"/>
              <a:ext cx="5751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dirty="0"/>
                <a:t>……</a:t>
              </a:r>
              <a:endPara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5150598" y="3492161"/>
              <a:ext cx="1762455" cy="1612318"/>
              <a:chOff x="17354421" y="4964319"/>
              <a:chExt cx="2504794" cy="2291420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359330" y="4964319"/>
                <a:ext cx="1121190" cy="1123037"/>
              </a:xfrm>
              <a:prstGeom prst="rect">
                <a:avLst/>
              </a:prstGeom>
            </p:spPr>
          </p:pic>
          <p:pic>
            <p:nvPicPr>
              <p:cNvPr id="105" name="图片 104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551879" y="4981108"/>
                <a:ext cx="1135020" cy="1135020"/>
              </a:xfrm>
              <a:prstGeom prst="rect">
                <a:avLst/>
              </a:prstGeom>
            </p:spPr>
          </p:pic>
          <p:pic>
            <p:nvPicPr>
              <p:cNvPr id="106" name="图片 105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7354421" y="6130855"/>
                <a:ext cx="1121190" cy="1124884"/>
              </a:xfrm>
              <a:prstGeom prst="rect">
                <a:avLst/>
              </a:prstGeom>
            </p:spPr>
          </p:pic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70414457-9394-43BE-9311-186F1C826627}"/>
                  </a:ext>
                </a:extLst>
              </p:cNvPr>
              <p:cNvSpPr txBox="1"/>
              <p:nvPr/>
            </p:nvSpPr>
            <p:spPr>
              <a:xfrm>
                <a:off x="18752523" y="6316019"/>
                <a:ext cx="1106692" cy="743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i="1" dirty="0"/>
                  <a:t>……</a:t>
                </a:r>
                <a:endParaRPr lang="en-US" altLang="zh-CN" sz="28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08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5055436" y="3374187"/>
            <a:ext cx="241451" cy="13281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09" name="矩形: 圆角 119">
            <a:extLst>
              <a:ext uri="{FF2B5EF4-FFF2-40B4-BE49-F238E27FC236}">
                <a16:creationId xmlns:a16="http://schemas.microsoft.com/office/drawing/2014/main" id="{C4EC0E9F-357F-472D-AC5B-7A97D7CC4B19}"/>
              </a:ext>
            </a:extLst>
          </p:cNvPr>
          <p:cNvSpPr/>
          <p:nvPr/>
        </p:nvSpPr>
        <p:spPr>
          <a:xfrm>
            <a:off x="2759009" y="1402150"/>
            <a:ext cx="4227684" cy="4158353"/>
          </a:xfrm>
          <a:prstGeom prst="roundRect">
            <a:avLst>
              <a:gd name="adj" fmla="val 3348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7332079" y="5694992"/>
            <a:ext cx="2194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Hierarchical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tiling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3211635" y="5690508"/>
            <a:ext cx="3453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solidFill>
                  <a:srgbClr val="FF0000"/>
                </a:solidFill>
              </a:rPr>
              <a:t>Representative tile generation</a:t>
            </a:r>
            <a:endParaRPr lang="en-US" altLang="zh-CN" sz="2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198667" y="5607003"/>
            <a:ext cx="2455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i="1" dirty="0"/>
              <a:t>Representative </a:t>
            </a:r>
          </a:p>
          <a:p>
            <a:pPr algn="ctr"/>
            <a:r>
              <a:rPr lang="en-US" altLang="zh-CN" sz="2000" i="1" dirty="0"/>
              <a:t>“colors” &amp; boundaries</a:t>
            </a:r>
            <a:endParaRPr lang="en-US" altLang="zh-CN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2519709" y="3366447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14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6988876" y="3366448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15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9422429" y="3366448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16" name="图片 115"/>
          <p:cNvPicPr>
            <a:picLocks/>
          </p:cNvPicPr>
          <p:nvPr/>
        </p:nvPicPr>
        <p:blipFill rotWithShape="1">
          <a:blip r:embed="rId25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79" y="1485896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58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Representative tiles generation — </a:t>
            </a:r>
            <a:r>
              <a:rPr lang="en-US" altLang="zh-CN" sz="3200" dirty="0">
                <a:latin typeface="+mn-lt"/>
              </a:rPr>
              <a:t>RES</a:t>
            </a:r>
            <a:endParaRPr lang="zh-CN" altLang="en-US" sz="3200" dirty="0">
              <a:latin typeface="+mn-lt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/>
          <a:srcRect l="18972" t="16147" r="17033" b="16704"/>
          <a:stretch/>
        </p:blipFill>
        <p:spPr>
          <a:xfrm>
            <a:off x="3204909" y="1648669"/>
            <a:ext cx="693883" cy="6889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225" y="2385628"/>
            <a:ext cx="699784" cy="71077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438" y="1645263"/>
            <a:ext cx="703080" cy="6994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607" y="3403338"/>
            <a:ext cx="695136" cy="71362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335" y="2387960"/>
            <a:ext cx="692457" cy="70344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0939" y="3401300"/>
            <a:ext cx="707481" cy="707481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CD300DC8-F471-411C-9260-EB5DE2907C5C}"/>
              </a:ext>
            </a:extLst>
          </p:cNvPr>
          <p:cNvGrpSpPr/>
          <p:nvPr/>
        </p:nvGrpSpPr>
        <p:grpSpPr>
          <a:xfrm>
            <a:off x="142535" y="1390658"/>
            <a:ext cx="2477272" cy="2659740"/>
            <a:chOff x="1735981" y="1397482"/>
            <a:chExt cx="1742856" cy="1871229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6B5785EA-AB4F-4F5B-B131-180AFEF8CECF}"/>
                </a:ext>
              </a:extLst>
            </p:cNvPr>
            <p:cNvGrpSpPr/>
            <p:nvPr/>
          </p:nvGrpSpPr>
          <p:grpSpPr>
            <a:xfrm>
              <a:off x="1735981" y="1397482"/>
              <a:ext cx="1742856" cy="1871229"/>
              <a:chOff x="667634" y="789985"/>
              <a:chExt cx="2872344" cy="3083914"/>
            </a:xfrm>
          </p:grpSpPr>
          <p:sp>
            <p:nvSpPr>
              <p:cNvPr id="39" name="右大括号 38">
                <a:extLst>
                  <a:ext uri="{FF2B5EF4-FFF2-40B4-BE49-F238E27FC236}">
                    <a16:creationId xmlns:a16="http://schemas.microsoft.com/office/drawing/2014/main" id="{B0C3D6B3-B8B0-49FC-A2C6-2CD4284E7907}"/>
                  </a:ext>
                </a:extLst>
              </p:cNvPr>
              <p:cNvSpPr/>
              <p:nvPr/>
            </p:nvSpPr>
            <p:spPr>
              <a:xfrm flipH="1">
                <a:off x="2916316" y="2148623"/>
                <a:ext cx="180039" cy="623722"/>
              </a:xfrm>
              <a:prstGeom prst="rightBrace">
                <a:avLst>
                  <a:gd name="adj1" fmla="val 21559"/>
                  <a:gd name="adj2" fmla="val 50000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284AADF7-4252-4A0E-B440-D8181C1483AB}"/>
                      </a:ext>
                    </a:extLst>
                  </p:cNvPr>
                  <p:cNvSpPr txBox="1"/>
                  <p:nvPr/>
                </p:nvSpPr>
                <p:spPr>
                  <a:xfrm>
                    <a:off x="1770207" y="3267236"/>
                    <a:ext cx="909072" cy="606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800" dirty="0"/>
                  </a:p>
                </p:txBody>
              </p:sp>
            </mc:Choice>
            <mc:Fallback xmlns=""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284AADF7-4252-4A0E-B440-D8181C1483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70207" y="3267236"/>
                    <a:ext cx="909072" cy="606663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A56219F1-FC42-4E1E-B012-2266DF24C974}"/>
                  </a:ext>
                </a:extLst>
              </p:cNvPr>
              <p:cNvSpPr/>
              <p:nvPr/>
            </p:nvSpPr>
            <p:spPr>
              <a:xfrm>
                <a:off x="1239695" y="1484978"/>
                <a:ext cx="1936499" cy="1934800"/>
              </a:xfrm>
              <a:prstGeom prst="rect">
                <a:avLst/>
              </a:prstGeom>
              <a:noFill/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文本框 41">
                    <a:extLst>
                      <a:ext uri="{FF2B5EF4-FFF2-40B4-BE49-F238E27FC236}">
                        <a16:creationId xmlns:a16="http://schemas.microsoft.com/office/drawing/2014/main" id="{5EAB3A26-0F27-41F5-A421-02B406EB0CB8}"/>
                      </a:ext>
                    </a:extLst>
                  </p:cNvPr>
                  <p:cNvSpPr txBox="1"/>
                  <p:nvPr/>
                </p:nvSpPr>
                <p:spPr>
                  <a:xfrm>
                    <a:off x="667634" y="2095591"/>
                    <a:ext cx="495928" cy="606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800" dirty="0"/>
                  </a:p>
                </p:txBody>
              </p:sp>
            </mc:Choice>
            <mc:Fallback xmlns="">
              <p:sp>
                <p:nvSpPr>
                  <p:cNvPr id="42" name="文本框 41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5EAB3A26-0F27-41F5-A421-02B406EB0C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634" y="2095591"/>
                    <a:ext cx="495928" cy="606663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文本框 42">
                    <a:extLst>
                      <a:ext uri="{FF2B5EF4-FFF2-40B4-BE49-F238E27FC236}">
                        <a16:creationId xmlns:a16="http://schemas.microsoft.com/office/drawing/2014/main" id="{EB139201-718E-4011-BC1B-0B17C6D56781}"/>
                      </a:ext>
                    </a:extLst>
                  </p:cNvPr>
                  <p:cNvSpPr txBox="1"/>
                  <p:nvPr/>
                </p:nvSpPr>
                <p:spPr>
                  <a:xfrm>
                    <a:off x="2352407" y="1629277"/>
                    <a:ext cx="344355" cy="463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43" name="文本框 4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B139201-718E-4011-BC1B-0B17C6D567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52407" y="1629277"/>
                    <a:ext cx="344355" cy="463919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r="-3541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文本框 43">
                    <a:extLst>
                      <a:ext uri="{FF2B5EF4-FFF2-40B4-BE49-F238E27FC236}">
                        <a16:creationId xmlns:a16="http://schemas.microsoft.com/office/drawing/2014/main" id="{83DDA0CE-B025-494B-BED9-9ED8A30282F8}"/>
                      </a:ext>
                    </a:extLst>
                  </p:cNvPr>
                  <p:cNvSpPr txBox="1"/>
                  <p:nvPr/>
                </p:nvSpPr>
                <p:spPr>
                  <a:xfrm>
                    <a:off x="2378747" y="2168939"/>
                    <a:ext cx="424506" cy="463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44" name="文本框 4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83DDA0CE-B025-494B-BED9-9ED8A30282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78747" y="2168939"/>
                    <a:ext cx="424506" cy="463919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FA6F2905-B85C-4E9F-881C-2BF89EC4E9CD}"/>
                      </a:ext>
                    </a:extLst>
                  </p:cNvPr>
                  <p:cNvSpPr txBox="1"/>
                  <p:nvPr/>
                </p:nvSpPr>
                <p:spPr>
                  <a:xfrm>
                    <a:off x="3155387" y="2136982"/>
                    <a:ext cx="384591" cy="606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800" dirty="0"/>
                  </a:p>
                </p:txBody>
              </p:sp>
            </mc:Choice>
            <mc:Fallback xmlns="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A6F2905-B85C-4E9F-881C-2BF89EC4E9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5387" y="2136982"/>
                    <a:ext cx="384591" cy="606663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r="-1454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文本框 45">
                    <a:extLst>
                      <a:ext uri="{FF2B5EF4-FFF2-40B4-BE49-F238E27FC236}">
                        <a16:creationId xmlns:a16="http://schemas.microsoft.com/office/drawing/2014/main" id="{BCF64A97-8E0E-4D86-A757-A76B89DDA27A}"/>
                      </a:ext>
                    </a:extLst>
                  </p:cNvPr>
                  <p:cNvSpPr txBox="1"/>
                  <p:nvPr/>
                </p:nvSpPr>
                <p:spPr>
                  <a:xfrm>
                    <a:off x="1843923" y="789985"/>
                    <a:ext cx="526416" cy="606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800" dirty="0"/>
                  </a:p>
                </p:txBody>
              </p:sp>
            </mc:Choice>
            <mc:Fallback xmlns="">
              <p:sp>
                <p:nvSpPr>
                  <p:cNvPr id="46" name="文本框 4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BCF64A97-8E0E-4D86-A757-A76B89DDA2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3923" y="789985"/>
                    <a:ext cx="526416" cy="606663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0262687C-4AD9-4823-8353-3DC5AAFB30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37924" y="1976500"/>
                <a:ext cx="3890" cy="423435"/>
              </a:xfrm>
              <a:prstGeom prst="line">
                <a:avLst/>
              </a:prstGeom>
              <a:ln w="57150" cap="rnd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65278182-9DAC-4D99-B599-FA8C400152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18410" y="3419779"/>
                <a:ext cx="880081" cy="1"/>
              </a:xfrm>
              <a:prstGeom prst="line">
                <a:avLst/>
              </a:prstGeom>
              <a:ln w="57150" cap="rnd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E9535E1B-8CA8-4704-97F0-EE30DF3D58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5661" y="2132225"/>
                <a:ext cx="0" cy="648000"/>
              </a:xfrm>
              <a:prstGeom prst="line">
                <a:avLst/>
              </a:prstGeom>
              <a:ln w="57150" cap="rnd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7B8B72E1-0C09-402D-9127-E9D62A42E090}"/>
                  </a:ext>
                </a:extLst>
              </p:cNvPr>
              <p:cNvSpPr/>
              <p:nvPr/>
            </p:nvSpPr>
            <p:spPr>
              <a:xfrm>
                <a:off x="3127970" y="2411115"/>
                <a:ext cx="90000" cy="90000"/>
              </a:xfrm>
              <a:prstGeom prst="ellipse">
                <a:avLst/>
              </a:prstGeom>
              <a:solidFill>
                <a:srgbClr val="F7842D"/>
              </a:solidFill>
              <a:ln w="19050"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DE5FD763-C4DD-4DF0-AC42-671D3B57DB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76726" y="1481875"/>
                <a:ext cx="966529" cy="6205"/>
              </a:xfrm>
              <a:prstGeom prst="line">
                <a:avLst/>
              </a:prstGeom>
              <a:ln w="57150" cap="rnd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F358AD06-0C1B-4F96-9FA8-657BB9DB18C0}"/>
                </a:ext>
              </a:extLst>
            </p:cNvPr>
            <p:cNvCxnSpPr>
              <a:cxnSpLocks/>
            </p:cNvCxnSpPr>
            <p:nvPr/>
          </p:nvCxnSpPr>
          <p:spPr>
            <a:xfrm>
              <a:off x="3050083" y="2210067"/>
              <a:ext cx="160307" cy="164281"/>
            </a:xfrm>
            <a:prstGeom prst="line">
              <a:avLst/>
            </a:prstGeom>
            <a:ln w="12700">
              <a:headEnd type="none" w="sm" len="sm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左大括号 51"/>
          <p:cNvSpPr/>
          <p:nvPr/>
        </p:nvSpPr>
        <p:spPr>
          <a:xfrm>
            <a:off x="2785111" y="1682910"/>
            <a:ext cx="232946" cy="2416652"/>
          </a:xfrm>
          <a:prstGeom prst="leftBrace">
            <a:avLst>
              <a:gd name="adj1" fmla="val 61485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399F03D7-650B-4DAF-9272-5959F840FCEB}"/>
                  </a:ext>
                </a:extLst>
              </p:cNvPr>
              <p:cNvSpPr txBox="1"/>
              <p:nvPr/>
            </p:nvSpPr>
            <p:spPr>
              <a:xfrm>
                <a:off x="370229" y="4469243"/>
                <a:ext cx="52593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i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Parametric model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99F03D7-650B-4DAF-9272-5959F840F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29" y="4469243"/>
                <a:ext cx="5259312" cy="523220"/>
              </a:xfrm>
              <a:prstGeom prst="rect">
                <a:avLst/>
              </a:prstGeom>
              <a:blipFill rotWithShape="0">
                <a:blip r:embed="rId15"/>
                <a:stretch>
                  <a:fillRect l="-2436" t="-10465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矩形 53"/>
              <p:cNvSpPr/>
              <p:nvPr/>
            </p:nvSpPr>
            <p:spPr>
              <a:xfrm>
                <a:off x="3311752" y="1819684"/>
                <a:ext cx="4817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矩形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752" y="1819684"/>
                <a:ext cx="481734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矩形 54"/>
              <p:cNvSpPr/>
              <p:nvPr/>
            </p:nvSpPr>
            <p:spPr>
              <a:xfrm>
                <a:off x="4082275" y="1819684"/>
                <a:ext cx="4870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5" name="矩形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275" y="1819684"/>
                <a:ext cx="487056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矩形 55"/>
              <p:cNvSpPr/>
              <p:nvPr/>
            </p:nvSpPr>
            <p:spPr>
              <a:xfrm>
                <a:off x="3310563" y="2558667"/>
                <a:ext cx="4870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6" name="矩形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563" y="2558667"/>
                <a:ext cx="487056" cy="369332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矩形 56"/>
              <p:cNvSpPr/>
              <p:nvPr/>
            </p:nvSpPr>
            <p:spPr>
              <a:xfrm>
                <a:off x="4081086" y="2558667"/>
                <a:ext cx="4771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7" name="矩形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1086" y="2558667"/>
                <a:ext cx="477182" cy="369332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矩形 57"/>
              <p:cNvSpPr/>
              <p:nvPr/>
            </p:nvSpPr>
            <p:spPr>
              <a:xfrm>
                <a:off x="4084004" y="3600480"/>
                <a:ext cx="4910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8" name="矩形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004" y="3600480"/>
                <a:ext cx="491032" cy="369332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文本框 58">
            <a:extLst>
              <a:ext uri="{FF2B5EF4-FFF2-40B4-BE49-F238E27FC236}">
                <a16:creationId xmlns:a16="http://schemas.microsoft.com/office/drawing/2014/main" id="{70414457-9394-43BE-9311-186F1C826627}"/>
              </a:ext>
            </a:extLst>
          </p:cNvPr>
          <p:cNvSpPr txBox="1"/>
          <p:nvPr/>
        </p:nvSpPr>
        <p:spPr>
          <a:xfrm>
            <a:off x="3623662" y="2933167"/>
            <a:ext cx="638044" cy="365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……</a:t>
            </a:r>
            <a:endParaRPr lang="en-US" altLang="zh-CN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加号 59">
            <a:extLst>
              <a:ext uri="{FF2B5EF4-FFF2-40B4-BE49-F238E27FC236}">
                <a16:creationId xmlns:a16="http://schemas.microsoft.com/office/drawing/2014/main" id="{2449C6A9-36C2-4B3F-8567-0266218194C7}"/>
              </a:ext>
            </a:extLst>
          </p:cNvPr>
          <p:cNvSpPr/>
          <p:nvPr/>
        </p:nvSpPr>
        <p:spPr>
          <a:xfrm>
            <a:off x="4738914" y="2620099"/>
            <a:ext cx="493033" cy="492993"/>
          </a:xfrm>
          <a:prstGeom prst="mathPlus">
            <a:avLst>
              <a:gd name="adj1" fmla="val 201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E0C4C9C1-B194-4C6A-A319-E65083656824}"/>
              </a:ext>
            </a:extLst>
          </p:cNvPr>
          <p:cNvSpPr txBox="1"/>
          <p:nvPr/>
        </p:nvSpPr>
        <p:spPr>
          <a:xfrm>
            <a:off x="5323954" y="4470876"/>
            <a:ext cx="2694335" cy="534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i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Connection rules</a:t>
            </a:r>
            <a:endParaRPr lang="zh-CN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等号 156">
            <a:extLst>
              <a:ext uri="{FF2B5EF4-FFF2-40B4-BE49-F238E27FC236}">
                <a16:creationId xmlns:a16="http://schemas.microsoft.com/office/drawing/2014/main" id="{3E56A086-0500-4DF5-8E8E-AC2089251DD5}"/>
              </a:ext>
            </a:extLst>
          </p:cNvPr>
          <p:cNvSpPr/>
          <p:nvPr/>
        </p:nvSpPr>
        <p:spPr>
          <a:xfrm>
            <a:off x="8109327" y="2704701"/>
            <a:ext cx="426180" cy="38412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EE7E83F7-874F-4AE1-AABB-EF915B846A11}"/>
              </a:ext>
            </a:extLst>
          </p:cNvPr>
          <p:cNvSpPr txBox="1"/>
          <p:nvPr/>
        </p:nvSpPr>
        <p:spPr>
          <a:xfrm>
            <a:off x="9036538" y="4474184"/>
            <a:ext cx="2510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i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Elementary tiles</a:t>
            </a:r>
            <a:endParaRPr lang="zh-CN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2313" y="1419624"/>
            <a:ext cx="3441407" cy="2721412"/>
          </a:xfrm>
          <a:prstGeom prst="rect">
            <a:avLst/>
          </a:prstGeom>
        </p:spPr>
      </p:pic>
      <p:grpSp>
        <p:nvGrpSpPr>
          <p:cNvPr id="84" name="组合 83">
            <a:extLst>
              <a:ext uri="{FF2B5EF4-FFF2-40B4-BE49-F238E27FC236}">
                <a16:creationId xmlns:a16="http://schemas.microsoft.com/office/drawing/2014/main" id="{1C9F1ACB-9659-4091-8357-05455A01126D}"/>
              </a:ext>
            </a:extLst>
          </p:cNvPr>
          <p:cNvGrpSpPr/>
          <p:nvPr/>
        </p:nvGrpSpPr>
        <p:grpSpPr>
          <a:xfrm>
            <a:off x="4788159" y="1035888"/>
            <a:ext cx="3718762" cy="3673618"/>
            <a:chOff x="4414819" y="4268704"/>
            <a:chExt cx="3112442" cy="3074659"/>
          </a:xfrm>
        </p:grpSpPr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4DBF8F3B-40E9-4004-927F-E563E801F160}"/>
                </a:ext>
              </a:extLst>
            </p:cNvPr>
            <p:cNvGrpSpPr/>
            <p:nvPr/>
          </p:nvGrpSpPr>
          <p:grpSpPr>
            <a:xfrm>
              <a:off x="5581178" y="4271459"/>
              <a:ext cx="1946083" cy="1948401"/>
              <a:chOff x="4281387" y="4492603"/>
              <a:chExt cx="2599008" cy="2602103"/>
            </a:xfrm>
          </p:grpSpPr>
          <p:sp>
            <p:nvSpPr>
              <p:cNvPr id="118" name="矩形 117">
                <a:extLst>
                  <a:ext uri="{FF2B5EF4-FFF2-40B4-BE49-F238E27FC236}">
                    <a16:creationId xmlns:a16="http://schemas.microsoft.com/office/drawing/2014/main" id="{F2D60371-DB43-4D64-A721-6654AA86DA00}"/>
                  </a:ext>
                </a:extLst>
              </p:cNvPr>
              <p:cNvSpPr/>
              <p:nvPr/>
            </p:nvSpPr>
            <p:spPr>
              <a:xfrm>
                <a:off x="4864103" y="5075159"/>
                <a:ext cx="1440000" cy="1440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DCF8A5A8-C3A7-4AC5-AF7B-EA2836985CBC}"/>
                  </a:ext>
                </a:extLst>
              </p:cNvPr>
              <p:cNvSpPr/>
              <p:nvPr/>
            </p:nvSpPr>
            <p:spPr>
              <a:xfrm>
                <a:off x="4837206" y="5759159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4E9E9691-8EBF-4764-8A44-FB2A9F1DF2EA}"/>
                  </a:ext>
                </a:extLst>
              </p:cNvPr>
              <p:cNvSpPr/>
              <p:nvPr/>
            </p:nvSpPr>
            <p:spPr>
              <a:xfrm>
                <a:off x="6279477" y="5759159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D460A769-1BF0-41B8-8C20-A7107FFC7441}"/>
                  </a:ext>
                </a:extLst>
              </p:cNvPr>
              <p:cNvSpPr/>
              <p:nvPr/>
            </p:nvSpPr>
            <p:spPr>
              <a:xfrm>
                <a:off x="5557103" y="6488159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2100B97E-62D7-4866-8A91-A09F9836F6F5}"/>
                  </a:ext>
                </a:extLst>
              </p:cNvPr>
              <p:cNvSpPr/>
              <p:nvPr/>
            </p:nvSpPr>
            <p:spPr>
              <a:xfrm>
                <a:off x="5557103" y="5048159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sp>
            <p:nvSpPr>
              <p:cNvPr id="123" name="弧形 122">
                <a:extLst>
                  <a:ext uri="{FF2B5EF4-FFF2-40B4-BE49-F238E27FC236}">
                    <a16:creationId xmlns:a16="http://schemas.microsoft.com/office/drawing/2014/main" id="{14DB36AD-7B9D-4045-AE9B-B69141789E34}"/>
                  </a:ext>
                </a:extLst>
              </p:cNvPr>
              <p:cNvSpPr/>
              <p:nvPr/>
            </p:nvSpPr>
            <p:spPr>
              <a:xfrm rot="16200000">
                <a:off x="5603003" y="5817314"/>
                <a:ext cx="1277392" cy="1277392"/>
              </a:xfrm>
              <a:prstGeom prst="arc">
                <a:avLst>
                  <a:gd name="adj1" fmla="val 16200000"/>
                  <a:gd name="adj2" fmla="val 14769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 dirty="0"/>
              </a:p>
            </p:txBody>
          </p:sp>
          <p:sp>
            <p:nvSpPr>
              <p:cNvPr id="124" name="弧形 123">
                <a:extLst>
                  <a:ext uri="{FF2B5EF4-FFF2-40B4-BE49-F238E27FC236}">
                    <a16:creationId xmlns:a16="http://schemas.microsoft.com/office/drawing/2014/main" id="{0CE4CF8A-8F0B-4325-B243-63A39723F07E}"/>
                  </a:ext>
                </a:extLst>
              </p:cNvPr>
              <p:cNvSpPr/>
              <p:nvPr/>
            </p:nvSpPr>
            <p:spPr>
              <a:xfrm rot="16200000" flipH="1" flipV="1">
                <a:off x="4281387" y="4494766"/>
                <a:ext cx="1277392" cy="1277392"/>
              </a:xfrm>
              <a:prstGeom prst="arc">
                <a:avLst>
                  <a:gd name="adj1" fmla="val 16200000"/>
                  <a:gd name="adj2" fmla="val 14769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 dirty="0"/>
              </a:p>
            </p:txBody>
          </p:sp>
          <p:sp>
            <p:nvSpPr>
              <p:cNvPr id="125" name="弧形 124">
                <a:extLst>
                  <a:ext uri="{FF2B5EF4-FFF2-40B4-BE49-F238E27FC236}">
                    <a16:creationId xmlns:a16="http://schemas.microsoft.com/office/drawing/2014/main" id="{3A3CF40C-E4AF-4F45-9772-CDBF1ED08630}"/>
                  </a:ext>
                </a:extLst>
              </p:cNvPr>
              <p:cNvSpPr/>
              <p:nvPr/>
            </p:nvSpPr>
            <p:spPr>
              <a:xfrm flipH="1" flipV="1">
                <a:off x="5601971" y="4492603"/>
                <a:ext cx="1277392" cy="1277392"/>
              </a:xfrm>
              <a:prstGeom prst="arc">
                <a:avLst>
                  <a:gd name="adj1" fmla="val 16200000"/>
                  <a:gd name="adj2" fmla="val 14769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 dirty="0"/>
              </a:p>
            </p:txBody>
          </p:sp>
        </p:grp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D5205ECC-BC3C-4A7F-9A40-28C52873A86D}"/>
                </a:ext>
              </a:extLst>
            </p:cNvPr>
            <p:cNvGrpSpPr/>
            <p:nvPr/>
          </p:nvGrpSpPr>
          <p:grpSpPr>
            <a:xfrm>
              <a:off x="5613465" y="5453964"/>
              <a:ext cx="1889654" cy="1872346"/>
              <a:chOff x="7954357" y="4534532"/>
              <a:chExt cx="2523646" cy="2500531"/>
            </a:xfrm>
          </p:grpSpPr>
          <p:sp>
            <p:nvSpPr>
              <p:cNvPr id="110" name="矩形 109">
                <a:extLst>
                  <a:ext uri="{FF2B5EF4-FFF2-40B4-BE49-F238E27FC236}">
                    <a16:creationId xmlns:a16="http://schemas.microsoft.com/office/drawing/2014/main" id="{9D8A3E2C-9B3C-4C54-90FA-20238A38F17E}"/>
                  </a:ext>
                </a:extLst>
              </p:cNvPr>
              <p:cNvSpPr/>
              <p:nvPr/>
            </p:nvSpPr>
            <p:spPr>
              <a:xfrm>
                <a:off x="8493884" y="5084077"/>
                <a:ext cx="1440000" cy="1440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sp>
            <p:nvSpPr>
              <p:cNvPr id="111" name="椭圆 110">
                <a:extLst>
                  <a:ext uri="{FF2B5EF4-FFF2-40B4-BE49-F238E27FC236}">
                    <a16:creationId xmlns:a16="http://schemas.microsoft.com/office/drawing/2014/main" id="{58EBAD75-E758-421F-BDEE-DEF79C9B4D79}"/>
                  </a:ext>
                </a:extLst>
              </p:cNvPr>
              <p:cNvSpPr/>
              <p:nvPr/>
            </p:nvSpPr>
            <p:spPr>
              <a:xfrm>
                <a:off x="8466987" y="5768077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A149FC6E-E5C8-477E-B0B6-E0E3F4475EB6}"/>
                  </a:ext>
                </a:extLst>
              </p:cNvPr>
              <p:cNvSpPr/>
              <p:nvPr/>
            </p:nvSpPr>
            <p:spPr>
              <a:xfrm>
                <a:off x="9909258" y="5768077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45503FA8-B56C-493E-8B58-61B46C0B203B}"/>
                  </a:ext>
                </a:extLst>
              </p:cNvPr>
              <p:cNvSpPr/>
              <p:nvPr/>
            </p:nvSpPr>
            <p:spPr>
              <a:xfrm>
                <a:off x="9186884" y="6497077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1BC6E7D1-5BEB-494D-ADF9-1C93A0399D9D}"/>
                  </a:ext>
                </a:extLst>
              </p:cNvPr>
              <p:cNvSpPr/>
              <p:nvPr/>
            </p:nvSpPr>
            <p:spPr>
              <a:xfrm>
                <a:off x="9186884" y="5057077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sp>
            <p:nvSpPr>
              <p:cNvPr id="115" name="弧形 114">
                <a:extLst>
                  <a:ext uri="{FF2B5EF4-FFF2-40B4-BE49-F238E27FC236}">
                    <a16:creationId xmlns:a16="http://schemas.microsoft.com/office/drawing/2014/main" id="{1200C0AF-D54D-4EDF-84E6-C39A438A3C78}"/>
                  </a:ext>
                </a:extLst>
              </p:cNvPr>
              <p:cNvSpPr/>
              <p:nvPr/>
            </p:nvSpPr>
            <p:spPr>
              <a:xfrm rot="16200000" flipH="1">
                <a:off x="9262358" y="4534532"/>
                <a:ext cx="1215645" cy="1215645"/>
              </a:xfrm>
              <a:prstGeom prst="arc">
                <a:avLst>
                  <a:gd name="adj1" fmla="val 16200000"/>
                  <a:gd name="adj2" fmla="val 14769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 dirty="0"/>
              </a:p>
            </p:txBody>
          </p:sp>
          <p:sp>
            <p:nvSpPr>
              <p:cNvPr id="116" name="弧形 115">
                <a:extLst>
                  <a:ext uri="{FF2B5EF4-FFF2-40B4-BE49-F238E27FC236}">
                    <a16:creationId xmlns:a16="http://schemas.microsoft.com/office/drawing/2014/main" id="{FAE62EAB-0F6B-4816-9CA6-BBC21C87F526}"/>
                  </a:ext>
                </a:extLst>
              </p:cNvPr>
              <p:cNvSpPr/>
              <p:nvPr/>
            </p:nvSpPr>
            <p:spPr>
              <a:xfrm rot="16200000" flipV="1">
                <a:off x="7954357" y="5819418"/>
                <a:ext cx="1215645" cy="1215645"/>
              </a:xfrm>
              <a:prstGeom prst="arc">
                <a:avLst>
                  <a:gd name="adj1" fmla="val 16200000"/>
                  <a:gd name="adj2" fmla="val 14769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 dirty="0"/>
              </a:p>
            </p:txBody>
          </p:sp>
          <p:cxnSp>
            <p:nvCxnSpPr>
              <p:cNvPr id="117" name="直接箭头连接符 116">
                <a:extLst>
                  <a:ext uri="{FF2B5EF4-FFF2-40B4-BE49-F238E27FC236}">
                    <a16:creationId xmlns:a16="http://schemas.microsoft.com/office/drawing/2014/main" id="{9EA6AFB5-86AB-4EB1-8600-F3373D21AF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6132" y="5124143"/>
                <a:ext cx="0" cy="1386000"/>
              </a:xfrm>
              <a:prstGeom prst="straightConnector1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4D5CD8C4-CDCB-47AA-857F-418A50D6C232}"/>
                </a:ext>
              </a:extLst>
            </p:cNvPr>
            <p:cNvGrpSpPr/>
            <p:nvPr/>
          </p:nvGrpSpPr>
          <p:grpSpPr>
            <a:xfrm>
              <a:off x="4474296" y="5448006"/>
              <a:ext cx="1845245" cy="1895357"/>
              <a:chOff x="6122711" y="4508984"/>
              <a:chExt cx="2464338" cy="2531262"/>
            </a:xfrm>
          </p:grpSpPr>
          <p:grpSp>
            <p:nvGrpSpPr>
              <p:cNvPr id="101" name="组合 100">
                <a:extLst>
                  <a:ext uri="{FF2B5EF4-FFF2-40B4-BE49-F238E27FC236}">
                    <a16:creationId xmlns:a16="http://schemas.microsoft.com/office/drawing/2014/main" id="{4F05554B-2348-4F4B-AE87-A0146FC6AE2B}"/>
                  </a:ext>
                </a:extLst>
              </p:cNvPr>
              <p:cNvGrpSpPr/>
              <p:nvPr/>
            </p:nvGrpSpPr>
            <p:grpSpPr>
              <a:xfrm>
                <a:off x="6122711" y="4508984"/>
                <a:ext cx="2464338" cy="2531262"/>
                <a:chOff x="6122711" y="4508984"/>
                <a:chExt cx="2464338" cy="2531262"/>
              </a:xfrm>
            </p:grpSpPr>
            <p:sp>
              <p:nvSpPr>
                <p:cNvPr id="106" name="矩形 105">
                  <a:extLst>
                    <a:ext uri="{FF2B5EF4-FFF2-40B4-BE49-F238E27FC236}">
                      <a16:creationId xmlns:a16="http://schemas.microsoft.com/office/drawing/2014/main" id="{617670D7-D1C5-41E2-8241-7C2E128B78BD}"/>
                    </a:ext>
                  </a:extLst>
                </p:cNvPr>
                <p:cNvSpPr/>
                <p:nvPr/>
              </p:nvSpPr>
              <p:spPr>
                <a:xfrm>
                  <a:off x="6630117" y="5066077"/>
                  <a:ext cx="1440000" cy="14400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4017"/>
                </a:p>
              </p:txBody>
            </p:sp>
            <p:sp>
              <p:nvSpPr>
                <p:cNvPr id="107" name="弧形 106">
                  <a:extLst>
                    <a:ext uri="{FF2B5EF4-FFF2-40B4-BE49-F238E27FC236}">
                      <a16:creationId xmlns:a16="http://schemas.microsoft.com/office/drawing/2014/main" id="{8E1AB957-E0BC-48D7-80AF-90BBCE5CAE77}"/>
                    </a:ext>
                  </a:extLst>
                </p:cNvPr>
                <p:cNvSpPr/>
                <p:nvPr/>
              </p:nvSpPr>
              <p:spPr>
                <a:xfrm>
                  <a:off x="6122711" y="5824601"/>
                  <a:ext cx="1215645" cy="1215645"/>
                </a:xfrm>
                <a:prstGeom prst="arc">
                  <a:avLst>
                    <a:gd name="adj1" fmla="val 16068477"/>
                    <a:gd name="adj2" fmla="val 14769"/>
                  </a:avLst>
                </a:prstGeom>
                <a:ln w="28575"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4017" dirty="0"/>
                </a:p>
              </p:txBody>
            </p:sp>
            <p:sp>
              <p:nvSpPr>
                <p:cNvPr id="108" name="弧形 107">
                  <a:extLst>
                    <a:ext uri="{FF2B5EF4-FFF2-40B4-BE49-F238E27FC236}">
                      <a16:creationId xmlns:a16="http://schemas.microsoft.com/office/drawing/2014/main" id="{D3AA1F42-E47F-47F1-97C2-958A7F4742F6}"/>
                    </a:ext>
                  </a:extLst>
                </p:cNvPr>
                <p:cNvSpPr/>
                <p:nvPr/>
              </p:nvSpPr>
              <p:spPr>
                <a:xfrm flipH="1" flipV="1">
                  <a:off x="7371404" y="4508984"/>
                  <a:ext cx="1215645" cy="1215645"/>
                </a:xfrm>
                <a:prstGeom prst="arc">
                  <a:avLst>
                    <a:gd name="adj1" fmla="val 15984791"/>
                    <a:gd name="adj2" fmla="val 14769"/>
                  </a:avLst>
                </a:prstGeom>
                <a:ln w="28575"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4017" dirty="0"/>
                </a:p>
              </p:txBody>
            </p:sp>
            <p:cxnSp>
              <p:nvCxnSpPr>
                <p:cNvPr id="109" name="直接箭头连接符 108">
                  <a:extLst>
                    <a:ext uri="{FF2B5EF4-FFF2-40B4-BE49-F238E27FC236}">
                      <a16:creationId xmlns:a16="http://schemas.microsoft.com/office/drawing/2014/main" id="{75C1FA29-7F8D-49CF-8391-20275DE6C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351983" y="5080616"/>
                  <a:ext cx="0" cy="1386000"/>
                </a:xfrm>
                <a:prstGeom prst="straightConnector1">
                  <a:avLst/>
                </a:prstGeom>
                <a:ln w="28575"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0BD95FD0-AB71-4C85-AF14-37082A6E2953}"/>
                  </a:ext>
                </a:extLst>
              </p:cNvPr>
              <p:cNvSpPr/>
              <p:nvPr/>
            </p:nvSpPr>
            <p:spPr>
              <a:xfrm>
                <a:off x="6603220" y="5750077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A785F145-E6D4-4740-89E9-78434C1E3D64}"/>
                  </a:ext>
                </a:extLst>
              </p:cNvPr>
              <p:cNvSpPr/>
              <p:nvPr/>
            </p:nvSpPr>
            <p:spPr>
              <a:xfrm>
                <a:off x="8045491" y="5750077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7785D15A-FBF6-4C66-A03B-8E4E9F116E76}"/>
                  </a:ext>
                </a:extLst>
              </p:cNvPr>
              <p:cNvSpPr/>
              <p:nvPr/>
            </p:nvSpPr>
            <p:spPr>
              <a:xfrm>
                <a:off x="7323117" y="6479077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A056DC68-F6D0-4335-AE26-EE4BF029DE2B}"/>
                  </a:ext>
                </a:extLst>
              </p:cNvPr>
              <p:cNvSpPr/>
              <p:nvPr/>
            </p:nvSpPr>
            <p:spPr>
              <a:xfrm>
                <a:off x="7323117" y="5039077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A9026521-D56E-4AFE-B02A-F211500BBBAB}"/>
                </a:ext>
              </a:extLst>
            </p:cNvPr>
            <p:cNvGrpSpPr/>
            <p:nvPr/>
          </p:nvGrpSpPr>
          <p:grpSpPr>
            <a:xfrm>
              <a:off x="4414819" y="4268704"/>
              <a:ext cx="1953216" cy="1946084"/>
              <a:chOff x="-139589" y="493344"/>
              <a:chExt cx="2608534" cy="2599008"/>
            </a:xfrm>
          </p:grpSpPr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0BE01B9D-86B2-476F-8FF5-C0C4FD924A15}"/>
                  </a:ext>
                </a:extLst>
              </p:cNvPr>
              <p:cNvGrpSpPr/>
              <p:nvPr/>
            </p:nvGrpSpPr>
            <p:grpSpPr>
              <a:xfrm>
                <a:off x="-139589" y="493344"/>
                <a:ext cx="2608534" cy="2599008"/>
                <a:chOff x="2415186" y="4469492"/>
                <a:chExt cx="2608534" cy="2599008"/>
              </a:xfrm>
            </p:grpSpPr>
            <p:grpSp>
              <p:nvGrpSpPr>
                <p:cNvPr id="91" name="组合 90">
                  <a:extLst>
                    <a:ext uri="{FF2B5EF4-FFF2-40B4-BE49-F238E27FC236}">
                      <a16:creationId xmlns:a16="http://schemas.microsoft.com/office/drawing/2014/main" id="{1FED36A3-ACDA-4350-B356-8E15B79132EC}"/>
                    </a:ext>
                  </a:extLst>
                </p:cNvPr>
                <p:cNvGrpSpPr/>
                <p:nvPr/>
              </p:nvGrpSpPr>
              <p:grpSpPr>
                <a:xfrm>
                  <a:off x="2415186" y="4469492"/>
                  <a:ext cx="2608534" cy="2599008"/>
                  <a:chOff x="2415186" y="4469492"/>
                  <a:chExt cx="2608534" cy="2599008"/>
                </a:xfrm>
              </p:grpSpPr>
              <p:sp>
                <p:nvSpPr>
                  <p:cNvPr id="96" name="矩形 95">
                    <a:extLst>
                      <a:ext uri="{FF2B5EF4-FFF2-40B4-BE49-F238E27FC236}">
                        <a16:creationId xmlns:a16="http://schemas.microsoft.com/office/drawing/2014/main" id="{F9B872A0-159E-4A08-8D6E-76801C9E826B}"/>
                      </a:ext>
                    </a:extLst>
                  </p:cNvPr>
                  <p:cNvSpPr/>
                  <p:nvPr/>
                </p:nvSpPr>
                <p:spPr>
                  <a:xfrm>
                    <a:off x="3000336" y="5057159"/>
                    <a:ext cx="1440000" cy="1440000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/>
                  </a:p>
                </p:txBody>
              </p:sp>
              <p:sp>
                <p:nvSpPr>
                  <p:cNvPr id="97" name="弧形 96">
                    <a:extLst>
                      <a:ext uri="{FF2B5EF4-FFF2-40B4-BE49-F238E27FC236}">
                        <a16:creationId xmlns:a16="http://schemas.microsoft.com/office/drawing/2014/main" id="{190DE280-C5C8-422D-BC65-2EC07088F07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746328" y="5789440"/>
                    <a:ext cx="1277392" cy="1277392"/>
                  </a:xfrm>
                  <a:prstGeom prst="arc">
                    <a:avLst>
                      <a:gd name="adj1" fmla="val 16200000"/>
                      <a:gd name="adj2" fmla="val 14769"/>
                    </a:avLst>
                  </a:prstGeom>
                  <a:ln w="28575"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/>
                  </a:p>
                </p:txBody>
              </p:sp>
              <p:sp>
                <p:nvSpPr>
                  <p:cNvPr id="98" name="弧形 97">
                    <a:extLst>
                      <a:ext uri="{FF2B5EF4-FFF2-40B4-BE49-F238E27FC236}">
                        <a16:creationId xmlns:a16="http://schemas.microsoft.com/office/drawing/2014/main" id="{0D39B782-8BB0-4CBA-B06E-1ABE56C2C4C8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415186" y="4471655"/>
                    <a:ext cx="1277392" cy="1277392"/>
                  </a:xfrm>
                  <a:prstGeom prst="arc">
                    <a:avLst>
                      <a:gd name="adj1" fmla="val 16200000"/>
                      <a:gd name="adj2" fmla="val 14769"/>
                    </a:avLst>
                  </a:prstGeom>
                  <a:ln w="28575"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/>
                  </a:p>
                </p:txBody>
              </p:sp>
              <p:sp>
                <p:nvSpPr>
                  <p:cNvPr id="99" name="弧形 98">
                    <a:extLst>
                      <a:ext uri="{FF2B5EF4-FFF2-40B4-BE49-F238E27FC236}">
                        <a16:creationId xmlns:a16="http://schemas.microsoft.com/office/drawing/2014/main" id="{0416884D-4377-410D-A337-7475C4BD01AE}"/>
                      </a:ext>
                    </a:extLst>
                  </p:cNvPr>
                  <p:cNvSpPr/>
                  <p:nvPr/>
                </p:nvSpPr>
                <p:spPr>
                  <a:xfrm>
                    <a:off x="2417985" y="5791108"/>
                    <a:ext cx="1277392" cy="1277392"/>
                  </a:xfrm>
                  <a:prstGeom prst="arc">
                    <a:avLst>
                      <a:gd name="adj1" fmla="val 16200000"/>
                      <a:gd name="adj2" fmla="val 14769"/>
                    </a:avLst>
                  </a:prstGeom>
                  <a:ln w="28575"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/>
                  </a:p>
                </p:txBody>
              </p:sp>
              <p:sp>
                <p:nvSpPr>
                  <p:cNvPr id="100" name="弧形 99">
                    <a:extLst>
                      <a:ext uri="{FF2B5EF4-FFF2-40B4-BE49-F238E27FC236}">
                        <a16:creationId xmlns:a16="http://schemas.microsoft.com/office/drawing/2014/main" id="{0E338D81-8C3B-44D4-8887-553A2909B35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745296" y="4469492"/>
                    <a:ext cx="1277392" cy="1277392"/>
                  </a:xfrm>
                  <a:prstGeom prst="arc">
                    <a:avLst>
                      <a:gd name="adj1" fmla="val 16200000"/>
                      <a:gd name="adj2" fmla="val 14769"/>
                    </a:avLst>
                  </a:prstGeom>
                  <a:ln w="28575"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/>
                  </a:p>
                </p:txBody>
              </p:sp>
            </p:grpSp>
            <p:sp>
              <p:nvSpPr>
                <p:cNvPr id="92" name="椭圆 91">
                  <a:extLst>
                    <a:ext uri="{FF2B5EF4-FFF2-40B4-BE49-F238E27FC236}">
                      <a16:creationId xmlns:a16="http://schemas.microsoft.com/office/drawing/2014/main" id="{AD512607-41E9-4389-A387-02A3AD9AABD4}"/>
                    </a:ext>
                  </a:extLst>
                </p:cNvPr>
                <p:cNvSpPr/>
                <p:nvPr/>
              </p:nvSpPr>
              <p:spPr>
                <a:xfrm>
                  <a:off x="2973439" y="5741159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4017"/>
                </a:p>
              </p:txBody>
            </p:sp>
            <p:sp>
              <p:nvSpPr>
                <p:cNvPr id="93" name="椭圆 92">
                  <a:extLst>
                    <a:ext uri="{FF2B5EF4-FFF2-40B4-BE49-F238E27FC236}">
                      <a16:creationId xmlns:a16="http://schemas.microsoft.com/office/drawing/2014/main" id="{93ED05D1-3962-49E8-BFC6-C074A7B5D987}"/>
                    </a:ext>
                  </a:extLst>
                </p:cNvPr>
                <p:cNvSpPr/>
                <p:nvPr/>
              </p:nvSpPr>
              <p:spPr>
                <a:xfrm>
                  <a:off x="4415710" y="5741159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4017"/>
                </a:p>
              </p:txBody>
            </p:sp>
            <p:sp>
              <p:nvSpPr>
                <p:cNvPr id="94" name="椭圆 93">
                  <a:extLst>
                    <a:ext uri="{FF2B5EF4-FFF2-40B4-BE49-F238E27FC236}">
                      <a16:creationId xmlns:a16="http://schemas.microsoft.com/office/drawing/2014/main" id="{9936A67C-F810-4C21-B873-1EDD1E133614}"/>
                    </a:ext>
                  </a:extLst>
                </p:cNvPr>
                <p:cNvSpPr/>
                <p:nvPr/>
              </p:nvSpPr>
              <p:spPr>
                <a:xfrm>
                  <a:off x="3693336" y="6470159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4017"/>
                </a:p>
              </p:txBody>
            </p:sp>
            <p:sp>
              <p:nvSpPr>
                <p:cNvPr id="95" name="椭圆 94">
                  <a:extLst>
                    <a:ext uri="{FF2B5EF4-FFF2-40B4-BE49-F238E27FC236}">
                      <a16:creationId xmlns:a16="http://schemas.microsoft.com/office/drawing/2014/main" id="{F356563F-A1DC-4726-B3F2-7075A97D2BF9}"/>
                    </a:ext>
                  </a:extLst>
                </p:cNvPr>
                <p:cNvSpPr/>
                <p:nvPr/>
              </p:nvSpPr>
              <p:spPr>
                <a:xfrm>
                  <a:off x="3693336" y="5030159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4017"/>
                </a:p>
              </p:txBody>
            </p:sp>
          </p:grp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28FDA5BE-63F9-4406-A435-ACD414BABD46}"/>
                  </a:ext>
                </a:extLst>
              </p:cNvPr>
              <p:cNvSpPr/>
              <p:nvPr/>
            </p:nvSpPr>
            <p:spPr>
              <a:xfrm>
                <a:off x="1022414" y="1642819"/>
                <a:ext cx="288000" cy="288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</p:grpSp>
      </p:grpSp>
      <p:sp>
        <p:nvSpPr>
          <p:cNvPr id="82" name="对话气泡: 圆角矩形 5">
            <a:extLst>
              <a:ext uri="{FF2B5EF4-FFF2-40B4-BE49-F238E27FC236}">
                <a16:creationId xmlns:a16="http://schemas.microsoft.com/office/drawing/2014/main" id="{EDF051CF-A46B-4D88-AE4B-43E433BFC2C2}"/>
              </a:ext>
            </a:extLst>
          </p:cNvPr>
          <p:cNvSpPr/>
          <p:nvPr/>
        </p:nvSpPr>
        <p:spPr>
          <a:xfrm>
            <a:off x="5955805" y="5243895"/>
            <a:ext cx="4409843" cy="906710"/>
          </a:xfrm>
          <a:prstGeom prst="wedgeRoundRectCallout">
            <a:avLst>
              <a:gd name="adj1" fmla="val 24410"/>
              <a:gd name="adj2" fmla="val -720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Picking “representatives” from the exploding number of tiles.</a:t>
            </a:r>
          </a:p>
        </p:txBody>
      </p:sp>
      <p:sp>
        <p:nvSpPr>
          <p:cNvPr id="126" name="日期占位符 1">
            <a:extLst>
              <a:ext uri="{FF2B5EF4-FFF2-40B4-BE49-F238E27FC236}">
                <a16:creationId xmlns:a16="http://schemas.microsoft.com/office/drawing/2014/main" id="{6C46F86F-ABB4-FF4D-E1FD-1BA12EE4C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127" name="页脚占位符 2">
            <a:extLst>
              <a:ext uri="{FF2B5EF4-FFF2-40B4-BE49-F238E27FC236}">
                <a16:creationId xmlns:a16="http://schemas.microsoft.com/office/drawing/2014/main" id="{121745E8-2D68-CF80-3301-A576C34B7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128" name="灯片编号占位符 4">
            <a:extLst>
              <a:ext uri="{FF2B5EF4-FFF2-40B4-BE49-F238E27FC236}">
                <a16:creationId xmlns:a16="http://schemas.microsoft.com/office/drawing/2014/main" id="{E597AD4D-51A5-B5C4-9D25-B9133E262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15</a:t>
            </a:fld>
            <a:endParaRPr lang="zh-CN" altLang="en-US" dirty="0"/>
          </a:p>
        </p:txBody>
      </p:sp>
      <p:pic>
        <p:nvPicPr>
          <p:cNvPr id="129" name="图片 128"/>
          <p:cNvPicPr>
            <a:picLocks/>
          </p:cNvPicPr>
          <p:nvPr/>
        </p:nvPicPr>
        <p:blipFill rotWithShape="1">
          <a:blip r:embed="rId22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2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 animBg="1"/>
      <p:bldP spid="63" grpId="0"/>
      <p:bldP spid="8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内容占位符 2">
            <a:extLst>
              <a:ext uri="{FF2B5EF4-FFF2-40B4-BE49-F238E27FC236}">
                <a16:creationId xmlns:a16="http://schemas.microsoft.com/office/drawing/2014/main" id="{F262E677-4CC6-47E2-87CF-F515E9C01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89" y="977307"/>
            <a:ext cx="11683020" cy="1389334"/>
          </a:xfrm>
        </p:spPr>
        <p:txBody>
          <a:bodyPr>
            <a:noAutofit/>
          </a:bodyPr>
          <a:lstStyle/>
          <a:p>
            <a:r>
              <a:rPr lang="en-US" altLang="zh-CN" sz="1800" dirty="0">
                <a:cs typeface="Arial" panose="020B0604020202020204" pitchFamily="34" charset="0"/>
              </a:rPr>
              <a:t>Sample </a:t>
            </a:r>
            <a:r>
              <a:rPr lang="en-US" altLang="zh-CN" sz="1800" b="1" dirty="0"/>
              <a:t>24 </a:t>
            </a:r>
            <a:r>
              <a:rPr lang="en-US" altLang="zh-CN" sz="1800" b="1" dirty="0">
                <a:cs typeface="Arial" panose="020B0604020202020204" pitchFamily="34" charset="0"/>
              </a:rPr>
              <a:t>representative </a:t>
            </a:r>
            <a:r>
              <a:rPr lang="en-US" altLang="zh-CN" sz="1800" b="1" dirty="0"/>
              <a:t>densities </a:t>
            </a:r>
            <a:r>
              <a:rPr lang="en-US" altLang="zh-CN" sz="1800" dirty="0"/>
              <a:t>from 0.1 to 0.9.</a:t>
            </a:r>
            <a:endParaRPr lang="en-US" altLang="zh-CN" sz="1800" dirty="0">
              <a:cs typeface="Arial" panose="020B0604020202020204" pitchFamily="34" charset="0"/>
            </a:endParaRPr>
          </a:p>
          <a:p>
            <a:r>
              <a:rPr lang="en-US" altLang="zh-CN" sz="1800" dirty="0">
                <a:cs typeface="Arial" panose="020B0604020202020204" pitchFamily="34" charset="0"/>
              </a:rPr>
              <a:t>Solve the </a:t>
            </a:r>
            <a:r>
              <a:rPr lang="en-US" altLang="zh-CN" sz="1800" b="1" dirty="0">
                <a:cs typeface="Arial" panose="020B0604020202020204" pitchFamily="34" charset="0"/>
              </a:rPr>
              <a:t>optimal matching problem of weighted bipartite graph </a:t>
            </a:r>
            <a:r>
              <a:rPr lang="en-US" altLang="zh-CN" sz="1800" dirty="0">
                <a:cs typeface="Arial" panose="020B0604020202020204" pitchFamily="34" charset="0"/>
              </a:rPr>
              <a:t>between representative boundaries and densities.</a:t>
            </a:r>
            <a:endParaRPr lang="en-US" altLang="zh-CN" sz="1800" dirty="0"/>
          </a:p>
        </p:txBody>
      </p:sp>
      <p:sp>
        <p:nvSpPr>
          <p:cNvPr id="49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Representative tiles generation — </a:t>
            </a:r>
            <a:r>
              <a:rPr lang="en-US" altLang="zh-CN" sz="3200" dirty="0">
                <a:latin typeface="+mn-lt"/>
              </a:rPr>
              <a:t>RES</a:t>
            </a:r>
            <a:endParaRPr lang="zh-CN" altLang="en-US" sz="3200" dirty="0">
              <a:latin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379720" y="1651043"/>
            <a:ext cx="533746" cy="4562432"/>
            <a:chOff x="1988720" y="821215"/>
            <a:chExt cx="623889" cy="533297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7022" y="821215"/>
              <a:ext cx="552053" cy="162867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0584" y="2473700"/>
              <a:ext cx="515402" cy="160118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9929" y="4553005"/>
              <a:ext cx="529146" cy="1601182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988720" y="3998314"/>
              <a:ext cx="6238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/>
                <a:t>……</a:t>
              </a:r>
              <a:endParaRPr lang="zh-CN" altLang="en-US" sz="2400" b="1" dirty="0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81735" y="1740233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b1</a:t>
            </a:r>
            <a:endParaRPr lang="zh-CN" altLang="en-US" sz="1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481735" y="2194879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b2</a:t>
            </a:r>
            <a:endParaRPr lang="zh-CN" altLang="en-US" sz="1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1481735" y="2655037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b3</a:t>
            </a:r>
            <a:endParaRPr lang="zh-CN" altLang="en-US" sz="1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1481735" y="3109683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b4</a:t>
            </a:r>
            <a:endParaRPr lang="zh-CN" altLang="en-US" sz="1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481735" y="3584141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b5</a:t>
            </a:r>
            <a:endParaRPr lang="zh-CN" altLang="en-US" sz="1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481735" y="4038787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b6</a:t>
            </a:r>
            <a:endParaRPr lang="zh-CN" altLang="en-US" sz="1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1443635" y="5363490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b23</a:t>
            </a:r>
            <a:endParaRPr lang="zh-CN" altLang="en-US" sz="1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1443635" y="5818136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b24</a:t>
            </a:r>
            <a:endParaRPr lang="zh-CN" altLang="en-US" sz="1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1443635" y="4889032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b22</a:t>
            </a:r>
            <a:endParaRPr lang="zh-CN" altLang="en-US" sz="1400" dirty="0"/>
          </a:p>
        </p:txBody>
      </p:sp>
      <p:cxnSp>
        <p:nvCxnSpPr>
          <p:cNvPr id="24" name="直接连接符 23"/>
          <p:cNvCxnSpPr/>
          <p:nvPr/>
        </p:nvCxnSpPr>
        <p:spPr>
          <a:xfrm>
            <a:off x="1852349" y="1894121"/>
            <a:ext cx="1736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1868972" y="2347718"/>
            <a:ext cx="1736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1868972" y="2827776"/>
            <a:ext cx="1736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1834456" y="3286728"/>
            <a:ext cx="1736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844729" y="3740325"/>
            <a:ext cx="1736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1844729" y="4220383"/>
            <a:ext cx="1736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1835726" y="5056841"/>
            <a:ext cx="1736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1852349" y="5510438"/>
            <a:ext cx="1736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852349" y="5990496"/>
            <a:ext cx="1736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1868972" y="1894121"/>
            <a:ext cx="1744291" cy="4599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1868972" y="1894121"/>
            <a:ext cx="1736671" cy="926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stCxn id="7" idx="3"/>
          </p:cNvCxnSpPr>
          <p:nvPr/>
        </p:nvCxnSpPr>
        <p:spPr>
          <a:xfrm>
            <a:off x="1852349" y="1894122"/>
            <a:ext cx="1736671" cy="1379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1850208" y="1938535"/>
            <a:ext cx="1737541" cy="8910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1842766" y="1909263"/>
            <a:ext cx="1744983" cy="417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1834455" y="2339744"/>
            <a:ext cx="1769917" cy="1406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V="1">
            <a:off x="1865961" y="2834172"/>
            <a:ext cx="1710770" cy="432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872106" y="3774882"/>
            <a:ext cx="1710770" cy="432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1850208" y="1938535"/>
            <a:ext cx="1738812" cy="1799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stCxn id="11" idx="3"/>
          </p:cNvCxnSpPr>
          <p:nvPr/>
        </p:nvCxnSpPr>
        <p:spPr>
          <a:xfrm>
            <a:off x="1873580" y="3749684"/>
            <a:ext cx="1716310" cy="1767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1860823" y="4219121"/>
            <a:ext cx="1716310" cy="1767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1884256" y="5547536"/>
            <a:ext cx="1710770" cy="432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flipV="1">
            <a:off x="1913466" y="4676659"/>
            <a:ext cx="1676424" cy="1294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V="1">
            <a:off x="1850208" y="4235925"/>
            <a:ext cx="1724330" cy="833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1868972" y="5060854"/>
            <a:ext cx="1744291" cy="4599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组合 69"/>
          <p:cNvGrpSpPr/>
          <p:nvPr/>
        </p:nvGrpSpPr>
        <p:grpSpPr>
          <a:xfrm>
            <a:off x="5232459" y="3509746"/>
            <a:ext cx="1015842" cy="1026455"/>
            <a:chOff x="4857505" y="1792385"/>
            <a:chExt cx="1015842" cy="1026455"/>
          </a:xfrm>
        </p:grpSpPr>
        <p:grpSp>
          <p:nvGrpSpPr>
            <p:cNvPr id="71" name="组合 70"/>
            <p:cNvGrpSpPr/>
            <p:nvPr/>
          </p:nvGrpSpPr>
          <p:grpSpPr>
            <a:xfrm>
              <a:off x="4858304" y="1796588"/>
              <a:ext cx="800" cy="1015042"/>
              <a:chOff x="1083733" y="3021022"/>
              <a:chExt cx="800" cy="1015042"/>
            </a:xfrm>
          </p:grpSpPr>
          <p:cxnSp>
            <p:nvCxnSpPr>
              <p:cNvPr id="82" name="直接连接符 81">
                <a:extLst>
                  <a:ext uri="{FF2B5EF4-FFF2-40B4-BE49-F238E27FC236}">
                    <a16:creationId xmlns:a16="http://schemas.microsoft.com/office/drawing/2014/main" id="{9895B641-632C-49A3-A851-7D752837044F}"/>
                  </a:ext>
                </a:extLst>
              </p:cNvPr>
              <p:cNvCxnSpPr/>
              <p:nvPr/>
            </p:nvCxnSpPr>
            <p:spPr>
              <a:xfrm>
                <a:off x="1083733" y="3021022"/>
                <a:ext cx="0" cy="1015042"/>
              </a:xfrm>
              <a:prstGeom prst="line">
                <a:avLst/>
              </a:prstGeom>
              <a:ln w="76200" cap="rnd">
                <a:solidFill>
                  <a:schemeClr val="bg1">
                    <a:lumMod val="85000"/>
                  </a:schemeClr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>
                <a:extLst>
                  <a:ext uri="{FF2B5EF4-FFF2-40B4-BE49-F238E27FC236}">
                    <a16:creationId xmlns:a16="http://schemas.microsoft.com/office/drawing/2014/main" id="{C8A7BF1F-B356-4DEF-AB96-29E0A35C46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4533" y="3411841"/>
                <a:ext cx="0" cy="233679"/>
              </a:xfrm>
              <a:prstGeom prst="line">
                <a:avLst/>
              </a:prstGeom>
              <a:ln w="762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组合 71"/>
            <p:cNvGrpSpPr/>
            <p:nvPr/>
          </p:nvGrpSpPr>
          <p:grpSpPr>
            <a:xfrm flipV="1">
              <a:off x="5872547" y="1802998"/>
              <a:ext cx="800" cy="1015042"/>
              <a:chOff x="1083733" y="3021022"/>
              <a:chExt cx="800" cy="1015042"/>
            </a:xfrm>
          </p:grpSpPr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9895B641-632C-49A3-A851-7D752837044F}"/>
                  </a:ext>
                </a:extLst>
              </p:cNvPr>
              <p:cNvCxnSpPr/>
              <p:nvPr/>
            </p:nvCxnSpPr>
            <p:spPr>
              <a:xfrm>
                <a:off x="1083733" y="3021022"/>
                <a:ext cx="0" cy="1015042"/>
              </a:xfrm>
              <a:prstGeom prst="line">
                <a:avLst/>
              </a:prstGeom>
              <a:ln w="76200" cap="rnd">
                <a:solidFill>
                  <a:schemeClr val="bg1">
                    <a:lumMod val="85000"/>
                  </a:schemeClr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>
                <a:extLst>
                  <a:ext uri="{FF2B5EF4-FFF2-40B4-BE49-F238E27FC236}">
                    <a16:creationId xmlns:a16="http://schemas.microsoft.com/office/drawing/2014/main" id="{C8A7BF1F-B356-4DEF-AB96-29E0A35C46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4533" y="3411841"/>
                <a:ext cx="0" cy="233679"/>
              </a:xfrm>
              <a:prstGeom prst="line">
                <a:avLst/>
              </a:prstGeom>
              <a:ln w="762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组合 73"/>
            <p:cNvGrpSpPr/>
            <p:nvPr/>
          </p:nvGrpSpPr>
          <p:grpSpPr>
            <a:xfrm rot="5400000">
              <a:off x="5364626" y="1285264"/>
              <a:ext cx="800" cy="1015042"/>
              <a:chOff x="1083733" y="3021022"/>
              <a:chExt cx="800" cy="1015042"/>
            </a:xfrm>
          </p:grpSpPr>
          <p:cxnSp>
            <p:nvCxnSpPr>
              <p:cNvPr id="78" name="直接连接符 77">
                <a:extLst>
                  <a:ext uri="{FF2B5EF4-FFF2-40B4-BE49-F238E27FC236}">
                    <a16:creationId xmlns:a16="http://schemas.microsoft.com/office/drawing/2014/main" id="{9895B641-632C-49A3-A851-7D752837044F}"/>
                  </a:ext>
                </a:extLst>
              </p:cNvPr>
              <p:cNvCxnSpPr/>
              <p:nvPr/>
            </p:nvCxnSpPr>
            <p:spPr>
              <a:xfrm>
                <a:off x="1083733" y="3021022"/>
                <a:ext cx="0" cy="1015042"/>
              </a:xfrm>
              <a:prstGeom prst="line">
                <a:avLst/>
              </a:prstGeom>
              <a:ln w="76200" cap="rnd">
                <a:solidFill>
                  <a:schemeClr val="bg1">
                    <a:lumMod val="85000"/>
                  </a:schemeClr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>
                <a:extLst>
                  <a:ext uri="{FF2B5EF4-FFF2-40B4-BE49-F238E27FC236}">
                    <a16:creationId xmlns:a16="http://schemas.microsoft.com/office/drawing/2014/main" id="{C8A7BF1F-B356-4DEF-AB96-29E0A35C46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4533" y="3411841"/>
                <a:ext cx="0" cy="233679"/>
              </a:xfrm>
              <a:prstGeom prst="line">
                <a:avLst/>
              </a:prstGeom>
              <a:ln w="762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组合 74"/>
            <p:cNvGrpSpPr/>
            <p:nvPr/>
          </p:nvGrpSpPr>
          <p:grpSpPr>
            <a:xfrm rot="5400000" flipV="1">
              <a:off x="5364626" y="2310919"/>
              <a:ext cx="800" cy="1015042"/>
              <a:chOff x="1083733" y="3021022"/>
              <a:chExt cx="800" cy="1015042"/>
            </a:xfrm>
          </p:grpSpPr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9895B641-632C-49A3-A851-7D752837044F}"/>
                  </a:ext>
                </a:extLst>
              </p:cNvPr>
              <p:cNvCxnSpPr/>
              <p:nvPr/>
            </p:nvCxnSpPr>
            <p:spPr>
              <a:xfrm>
                <a:off x="1083733" y="3021022"/>
                <a:ext cx="0" cy="1015042"/>
              </a:xfrm>
              <a:prstGeom prst="line">
                <a:avLst/>
              </a:prstGeom>
              <a:ln w="76200" cap="rnd">
                <a:solidFill>
                  <a:schemeClr val="bg1">
                    <a:lumMod val="85000"/>
                  </a:schemeClr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id="{C8A7BF1F-B356-4DEF-AB96-29E0A35C46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4533" y="3411841"/>
                <a:ext cx="0" cy="233679"/>
              </a:xfrm>
              <a:prstGeom prst="line">
                <a:avLst/>
              </a:prstGeom>
              <a:ln w="762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文本框 83"/>
          <p:cNvSpPr txBox="1"/>
          <p:nvPr/>
        </p:nvSpPr>
        <p:spPr>
          <a:xfrm>
            <a:off x="5494010" y="3790637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b1</a:t>
            </a:r>
            <a:endParaRPr lang="zh-CN" altLang="en-US" sz="2400" dirty="0"/>
          </a:p>
        </p:txBody>
      </p:sp>
      <p:sp>
        <p:nvSpPr>
          <p:cNvPr id="66" name="左大括号 65"/>
          <p:cNvSpPr/>
          <p:nvPr/>
        </p:nvSpPr>
        <p:spPr>
          <a:xfrm>
            <a:off x="6398515" y="2733675"/>
            <a:ext cx="597042" cy="2610291"/>
          </a:xfrm>
          <a:prstGeom prst="leftBrace">
            <a:avLst>
              <a:gd name="adj1" fmla="val 14957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7" name="直接连接符 96"/>
          <p:cNvCxnSpPr>
            <a:stCxn id="87" idx="3"/>
          </p:cNvCxnSpPr>
          <p:nvPr/>
        </p:nvCxnSpPr>
        <p:spPr>
          <a:xfrm>
            <a:off x="7619120" y="5020633"/>
            <a:ext cx="1827290" cy="9519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组合 149"/>
          <p:cNvGrpSpPr/>
          <p:nvPr/>
        </p:nvGrpSpPr>
        <p:grpSpPr>
          <a:xfrm>
            <a:off x="7001619" y="2736546"/>
            <a:ext cx="646871" cy="2600601"/>
            <a:chOff x="6473064" y="2104702"/>
            <a:chExt cx="646871" cy="2600601"/>
          </a:xfrm>
        </p:grpSpPr>
        <p:grpSp>
          <p:nvGrpSpPr>
            <p:cNvPr id="88" name="组合 87"/>
            <p:cNvGrpSpPr/>
            <p:nvPr/>
          </p:nvGrpSpPr>
          <p:grpSpPr>
            <a:xfrm>
              <a:off x="6493992" y="2124612"/>
              <a:ext cx="602759" cy="2558262"/>
              <a:chOff x="6770019" y="2733000"/>
              <a:chExt cx="796671" cy="3381272"/>
            </a:xfrm>
          </p:grpSpPr>
          <p:pic>
            <p:nvPicPr>
              <p:cNvPr id="85" name="图片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0019" y="2733000"/>
                <a:ext cx="796671" cy="796671"/>
              </a:xfrm>
              <a:prstGeom prst="rect">
                <a:avLst/>
              </a:prstGeom>
            </p:spPr>
          </p:pic>
          <p:pic>
            <p:nvPicPr>
              <p:cNvPr id="86" name="图片 8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 flipH="1">
                <a:off x="6770019" y="3599979"/>
                <a:ext cx="796671" cy="796671"/>
              </a:xfrm>
              <a:prstGeom prst="rect">
                <a:avLst/>
              </a:prstGeom>
            </p:spPr>
          </p:pic>
          <p:pic>
            <p:nvPicPr>
              <p:cNvPr id="68" name="图片 6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81270" y="4466958"/>
                <a:ext cx="785420" cy="792031"/>
              </a:xfrm>
              <a:prstGeom prst="rect">
                <a:avLst/>
              </a:prstGeom>
            </p:spPr>
          </p:pic>
          <p:pic>
            <p:nvPicPr>
              <p:cNvPr id="87" name="图片 8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87702" y="5336882"/>
                <a:ext cx="770812" cy="777390"/>
              </a:xfrm>
              <a:prstGeom prst="rect">
                <a:avLst/>
              </a:prstGeom>
            </p:spPr>
          </p:pic>
        </p:grpSp>
        <p:sp>
          <p:nvSpPr>
            <p:cNvPr id="98" name="矩形 97"/>
            <p:cNvSpPr/>
            <p:nvPr/>
          </p:nvSpPr>
          <p:spPr>
            <a:xfrm>
              <a:off x="6473064" y="2104702"/>
              <a:ext cx="646871" cy="2600601"/>
            </a:xfrm>
            <a:prstGeom prst="rect">
              <a:avLst/>
            </a:prstGeom>
            <a:noFill/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08" name="直接连接符 107"/>
          <p:cNvCxnSpPr>
            <a:stCxn id="68" idx="3"/>
          </p:cNvCxnSpPr>
          <p:nvPr/>
        </p:nvCxnSpPr>
        <p:spPr>
          <a:xfrm>
            <a:off x="7625306" y="4367989"/>
            <a:ext cx="1840398" cy="59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>
            <a:stCxn id="68" idx="3"/>
          </p:cNvCxnSpPr>
          <p:nvPr/>
        </p:nvCxnSpPr>
        <p:spPr>
          <a:xfrm>
            <a:off x="7625306" y="4367989"/>
            <a:ext cx="1837727" cy="17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/>
          <p:cNvCxnSpPr>
            <a:stCxn id="86" idx="0"/>
          </p:cNvCxnSpPr>
          <p:nvPr/>
        </p:nvCxnSpPr>
        <p:spPr>
          <a:xfrm flipV="1">
            <a:off x="7625306" y="2970920"/>
            <a:ext cx="1840398" cy="742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/>
          <p:cNvCxnSpPr>
            <a:stCxn id="86" idx="0"/>
          </p:cNvCxnSpPr>
          <p:nvPr/>
        </p:nvCxnSpPr>
        <p:spPr>
          <a:xfrm flipV="1">
            <a:off x="7625306" y="3452923"/>
            <a:ext cx="1821104" cy="2608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/>
          <p:cNvCxnSpPr>
            <a:stCxn id="86" idx="0"/>
            <a:endCxn id="91" idx="1"/>
          </p:cNvCxnSpPr>
          <p:nvPr/>
        </p:nvCxnSpPr>
        <p:spPr>
          <a:xfrm>
            <a:off x="7625306" y="3713789"/>
            <a:ext cx="1816155" cy="2549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连接符 120"/>
          <p:cNvCxnSpPr>
            <a:stCxn id="85" idx="3"/>
          </p:cNvCxnSpPr>
          <p:nvPr/>
        </p:nvCxnSpPr>
        <p:spPr>
          <a:xfrm flipV="1">
            <a:off x="7625306" y="2511029"/>
            <a:ext cx="1840398" cy="5468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>
            <a:stCxn id="87" idx="3"/>
          </p:cNvCxnSpPr>
          <p:nvPr/>
        </p:nvCxnSpPr>
        <p:spPr>
          <a:xfrm>
            <a:off x="7619120" y="5020633"/>
            <a:ext cx="1827290" cy="487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连接符 141"/>
          <p:cNvCxnSpPr>
            <a:stCxn id="85" idx="3"/>
          </p:cNvCxnSpPr>
          <p:nvPr/>
        </p:nvCxnSpPr>
        <p:spPr>
          <a:xfrm flipV="1">
            <a:off x="7625306" y="1975056"/>
            <a:ext cx="1840398" cy="1082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文本框 166"/>
          <p:cNvSpPr txBox="1"/>
          <p:nvPr/>
        </p:nvSpPr>
        <p:spPr>
          <a:xfrm>
            <a:off x="8111330" y="1726867"/>
            <a:ext cx="882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Min Error</a:t>
            </a:r>
            <a:endParaRPr lang="zh-CN" altLang="en-US" sz="1400" dirty="0"/>
          </a:p>
        </p:txBody>
      </p:sp>
      <p:sp>
        <p:nvSpPr>
          <p:cNvPr id="168" name="文本框 167"/>
          <p:cNvSpPr txBox="1"/>
          <p:nvPr/>
        </p:nvSpPr>
        <p:spPr>
          <a:xfrm>
            <a:off x="8297518" y="2179839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0.26</a:t>
            </a:r>
            <a:endParaRPr lang="zh-CN" altLang="en-US" sz="1400" dirty="0"/>
          </a:p>
        </p:txBody>
      </p:sp>
      <p:sp>
        <p:nvSpPr>
          <p:cNvPr id="169" name="文本框 168"/>
          <p:cNvSpPr txBox="1"/>
          <p:nvPr/>
        </p:nvSpPr>
        <p:spPr>
          <a:xfrm>
            <a:off x="8294266" y="251615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0.15</a:t>
            </a:r>
            <a:endParaRPr lang="zh-CN" altLang="en-US" sz="1400" dirty="0"/>
          </a:p>
        </p:txBody>
      </p:sp>
      <p:sp>
        <p:nvSpPr>
          <p:cNvPr id="170" name="文本框 169"/>
          <p:cNvSpPr txBox="1"/>
          <p:nvPr/>
        </p:nvSpPr>
        <p:spPr>
          <a:xfrm>
            <a:off x="8300645" y="3036109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0.12</a:t>
            </a:r>
            <a:endParaRPr lang="zh-CN" altLang="en-US" sz="1400" dirty="0"/>
          </a:p>
        </p:txBody>
      </p:sp>
      <p:sp>
        <p:nvSpPr>
          <p:cNvPr id="171" name="文本框 170"/>
          <p:cNvSpPr txBox="1"/>
          <p:nvPr/>
        </p:nvSpPr>
        <p:spPr>
          <a:xfrm>
            <a:off x="8300645" y="3340096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0.1</a:t>
            </a:r>
            <a:endParaRPr lang="zh-CN" altLang="en-US" sz="1400" dirty="0"/>
          </a:p>
        </p:txBody>
      </p:sp>
      <p:sp>
        <p:nvSpPr>
          <p:cNvPr id="172" name="文本框 171"/>
          <p:cNvSpPr txBox="1"/>
          <p:nvPr/>
        </p:nvSpPr>
        <p:spPr>
          <a:xfrm>
            <a:off x="8300645" y="359830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0.08</a:t>
            </a:r>
            <a:endParaRPr lang="zh-CN" altLang="en-US" sz="1400" dirty="0"/>
          </a:p>
        </p:txBody>
      </p:sp>
      <p:sp>
        <p:nvSpPr>
          <p:cNvPr id="173" name="文本框 172"/>
          <p:cNvSpPr txBox="1"/>
          <p:nvPr/>
        </p:nvSpPr>
        <p:spPr>
          <a:xfrm>
            <a:off x="8292021" y="4126024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0.14</a:t>
            </a:r>
            <a:endParaRPr lang="zh-CN" altLang="en-US" sz="1400" dirty="0"/>
          </a:p>
        </p:txBody>
      </p:sp>
      <p:sp>
        <p:nvSpPr>
          <p:cNvPr id="174" name="文本框 173"/>
          <p:cNvSpPr txBox="1"/>
          <p:nvPr/>
        </p:nvSpPr>
        <p:spPr>
          <a:xfrm>
            <a:off x="8300645" y="4389706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0.21</a:t>
            </a:r>
            <a:endParaRPr lang="zh-CN" altLang="en-US" sz="1400" dirty="0"/>
          </a:p>
        </p:txBody>
      </p:sp>
      <p:sp>
        <p:nvSpPr>
          <p:cNvPr id="175" name="文本框 174"/>
          <p:cNvSpPr txBox="1"/>
          <p:nvPr/>
        </p:nvSpPr>
        <p:spPr>
          <a:xfrm>
            <a:off x="8303835" y="4978464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0.36</a:t>
            </a:r>
            <a:endParaRPr lang="zh-CN" altLang="en-US" sz="1400" dirty="0"/>
          </a:p>
        </p:txBody>
      </p:sp>
      <p:sp>
        <p:nvSpPr>
          <p:cNvPr id="176" name="文本框 175"/>
          <p:cNvSpPr txBox="1"/>
          <p:nvPr/>
        </p:nvSpPr>
        <p:spPr>
          <a:xfrm>
            <a:off x="8303351" y="526655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0.42</a:t>
            </a:r>
            <a:endParaRPr lang="zh-CN" altLang="en-US" sz="1400" dirty="0"/>
          </a:p>
        </p:txBody>
      </p:sp>
      <p:grpSp>
        <p:nvGrpSpPr>
          <p:cNvPr id="90" name="组合 89"/>
          <p:cNvGrpSpPr/>
          <p:nvPr/>
        </p:nvGrpSpPr>
        <p:grpSpPr>
          <a:xfrm>
            <a:off x="9441461" y="1697589"/>
            <a:ext cx="449580" cy="4537877"/>
            <a:chOff x="3024200" y="1818473"/>
            <a:chExt cx="449580" cy="4537877"/>
          </a:xfrm>
        </p:grpSpPr>
        <p:sp>
          <p:nvSpPr>
            <p:cNvPr id="91" name="矩形 90"/>
            <p:cNvSpPr/>
            <p:nvPr/>
          </p:nvSpPr>
          <p:spPr>
            <a:xfrm>
              <a:off x="3024200" y="1822812"/>
              <a:ext cx="449580" cy="4533538"/>
            </a:xfrm>
            <a:prstGeom prst="rect">
              <a:avLst/>
            </a:prstGeom>
            <a:gradFill flip="none" rotWithShape="1">
              <a:gsLst>
                <a:gs pos="0">
                  <a:srgbClr val="E5E5E5"/>
                </a:gs>
                <a:gs pos="100000">
                  <a:srgbClr val="19191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3040823" y="1818473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0.1</a:t>
              </a:r>
              <a:endParaRPr lang="zh-CN" altLang="en-US" sz="1400" dirty="0"/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3046691" y="6048573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0.9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589020" y="1675598"/>
            <a:ext cx="449580" cy="4537877"/>
            <a:chOff x="3024200" y="1818473"/>
            <a:chExt cx="449580" cy="4537877"/>
          </a:xfrm>
        </p:grpSpPr>
        <p:sp>
          <p:nvSpPr>
            <p:cNvPr id="13" name="矩形 12"/>
            <p:cNvSpPr/>
            <p:nvPr/>
          </p:nvSpPr>
          <p:spPr>
            <a:xfrm>
              <a:off x="3024200" y="1822812"/>
              <a:ext cx="449580" cy="4533538"/>
            </a:xfrm>
            <a:prstGeom prst="rect">
              <a:avLst/>
            </a:prstGeom>
            <a:gradFill flip="none" rotWithShape="1">
              <a:gsLst>
                <a:gs pos="0">
                  <a:srgbClr val="E5E5E5"/>
                </a:gs>
                <a:gs pos="100000">
                  <a:srgbClr val="19191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040823" y="1818473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0.1</a:t>
              </a:r>
              <a:endParaRPr lang="zh-CN" altLang="en-US" sz="140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046691" y="6048573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0.9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95" name="日期占位符 1">
            <a:extLst>
              <a:ext uri="{FF2B5EF4-FFF2-40B4-BE49-F238E27FC236}">
                <a16:creationId xmlns:a16="http://schemas.microsoft.com/office/drawing/2014/main" id="{DAAAA3B6-E2F9-9E5E-D3BD-3453C11625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96" name="页脚占位符 2">
            <a:extLst>
              <a:ext uri="{FF2B5EF4-FFF2-40B4-BE49-F238E27FC236}">
                <a16:creationId xmlns:a16="http://schemas.microsoft.com/office/drawing/2014/main" id="{55DC06B1-0BA2-CB75-FA5F-4FD6A548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99" name="灯片编号占位符 4">
            <a:extLst>
              <a:ext uri="{FF2B5EF4-FFF2-40B4-BE49-F238E27FC236}">
                <a16:creationId xmlns:a16="http://schemas.microsoft.com/office/drawing/2014/main" id="{DBC418CB-7915-3400-A35C-102342B39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100" name="图片 99"/>
          <p:cNvPicPr>
            <a:picLocks/>
          </p:cNvPicPr>
          <p:nvPr/>
        </p:nvPicPr>
        <p:blipFill rotWithShape="1">
          <a:blip r:embed="rId9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8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66" grpId="0" animBg="1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直接连接符 133"/>
          <p:cNvCxnSpPr/>
          <p:nvPr/>
        </p:nvCxnSpPr>
        <p:spPr>
          <a:xfrm>
            <a:off x="1850870" y="1906318"/>
            <a:ext cx="1736671" cy="0"/>
          </a:xfrm>
          <a:prstGeom prst="line">
            <a:avLst/>
          </a:prstGeom>
          <a:ln w="127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/>
          <p:cNvCxnSpPr/>
          <p:nvPr/>
        </p:nvCxnSpPr>
        <p:spPr>
          <a:xfrm>
            <a:off x="1834247" y="5069038"/>
            <a:ext cx="1759300" cy="4013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/>
          <p:cNvCxnSpPr/>
          <p:nvPr/>
        </p:nvCxnSpPr>
        <p:spPr>
          <a:xfrm>
            <a:off x="1850870" y="6002693"/>
            <a:ext cx="1736671" cy="0"/>
          </a:xfrm>
          <a:prstGeom prst="line">
            <a:avLst/>
          </a:prstGeom>
          <a:ln w="127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/>
          <p:cNvCxnSpPr/>
          <p:nvPr/>
        </p:nvCxnSpPr>
        <p:spPr>
          <a:xfrm flipV="1">
            <a:off x="1848729" y="2268387"/>
            <a:ext cx="1760308" cy="573348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/>
        </p:nvCxnSpPr>
        <p:spPr>
          <a:xfrm flipV="1">
            <a:off x="1864482" y="2893547"/>
            <a:ext cx="1730501" cy="385162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/>
        </p:nvCxnSpPr>
        <p:spPr>
          <a:xfrm flipV="1">
            <a:off x="1870627" y="3787079"/>
            <a:ext cx="1710770" cy="43234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连接符 139"/>
          <p:cNvCxnSpPr/>
          <p:nvPr/>
        </p:nvCxnSpPr>
        <p:spPr>
          <a:xfrm>
            <a:off x="1824664" y="2332430"/>
            <a:ext cx="1777358" cy="249856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连接符 140"/>
          <p:cNvCxnSpPr/>
          <p:nvPr/>
        </p:nvCxnSpPr>
        <p:spPr>
          <a:xfrm flipV="1">
            <a:off x="1859344" y="3506174"/>
            <a:ext cx="1735639" cy="244052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flipV="1">
            <a:off x="1847741" y="4733986"/>
            <a:ext cx="1739399" cy="793187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内容占位符 2">
            <a:extLst>
              <a:ext uri="{FF2B5EF4-FFF2-40B4-BE49-F238E27FC236}">
                <a16:creationId xmlns:a16="http://schemas.microsoft.com/office/drawing/2014/main" id="{F262E677-4CC6-47E2-87CF-F515E9C01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89" y="977307"/>
            <a:ext cx="11683020" cy="1389334"/>
          </a:xfrm>
        </p:spPr>
        <p:txBody>
          <a:bodyPr>
            <a:noAutofit/>
          </a:bodyPr>
          <a:lstStyle/>
          <a:p>
            <a:r>
              <a:rPr lang="en-US" altLang="zh-CN" sz="1800" dirty="0">
                <a:cs typeface="Arial" panose="020B0604020202020204" pitchFamily="34" charset="0"/>
              </a:rPr>
              <a:t>Using </a:t>
            </a:r>
            <a:r>
              <a:rPr lang="en-US" altLang="zh-CN" sz="1800" b="1" dirty="0">
                <a:cs typeface="Arial" panose="020B0604020202020204" pitchFamily="34" charset="0"/>
              </a:rPr>
              <a:t>Kuhn–</a:t>
            </a:r>
            <a:r>
              <a:rPr lang="en-US" altLang="zh-CN" sz="1800" b="1" dirty="0" err="1">
                <a:cs typeface="Arial" panose="020B0604020202020204" pitchFamily="34" charset="0"/>
              </a:rPr>
              <a:t>Munkres</a:t>
            </a:r>
            <a:r>
              <a:rPr lang="en-US" altLang="zh-CN" sz="1800" b="1" dirty="0">
                <a:cs typeface="Arial" panose="020B0604020202020204" pitchFamily="34" charset="0"/>
              </a:rPr>
              <a:t> algorithm  </a:t>
            </a:r>
            <a:r>
              <a:rPr lang="en-US" altLang="zh-CN" sz="1800" dirty="0">
                <a:cs typeface="Arial" panose="020B0604020202020204" pitchFamily="34" charset="0"/>
              </a:rPr>
              <a:t>to calculate the optimal matching with a minimum total error.</a:t>
            </a:r>
            <a:endParaRPr lang="en-US" altLang="zh-CN" sz="1800" dirty="0"/>
          </a:p>
        </p:txBody>
      </p:sp>
      <p:sp>
        <p:nvSpPr>
          <p:cNvPr id="49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Representative tiles generation — </a:t>
            </a:r>
            <a:r>
              <a:rPr lang="en-US" altLang="zh-CN" sz="3200" dirty="0">
                <a:latin typeface="+mn-lt"/>
              </a:rPr>
              <a:t>RES</a:t>
            </a:r>
            <a:endParaRPr lang="zh-CN" altLang="en-US" sz="3200" dirty="0">
              <a:latin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379669" y="1656122"/>
            <a:ext cx="533746" cy="4562432"/>
            <a:chOff x="1988720" y="821215"/>
            <a:chExt cx="623889" cy="533297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7022" y="821215"/>
              <a:ext cx="552053" cy="162867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0584" y="2473700"/>
              <a:ext cx="515402" cy="160118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9929" y="4553005"/>
              <a:ext cx="529146" cy="1601182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988720" y="3998314"/>
              <a:ext cx="6238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/>
                <a:t>……</a:t>
              </a:r>
              <a:endParaRPr lang="zh-CN" altLang="en-US" sz="2400" b="1" dirty="0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81684" y="1745312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b1</a:t>
            </a:r>
            <a:endParaRPr lang="zh-CN" altLang="en-US" sz="1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481684" y="2199958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b2</a:t>
            </a:r>
            <a:endParaRPr lang="zh-CN" altLang="en-US" sz="1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1481684" y="2660116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b3</a:t>
            </a:r>
            <a:endParaRPr lang="zh-CN" altLang="en-US" sz="1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1481684" y="3114762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b4</a:t>
            </a:r>
            <a:endParaRPr lang="zh-CN" altLang="en-US" sz="1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481684" y="3589220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b5</a:t>
            </a:r>
            <a:endParaRPr lang="zh-CN" altLang="en-US" sz="1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481684" y="4043866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b6</a:t>
            </a:r>
            <a:endParaRPr lang="zh-CN" altLang="en-US" sz="1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1443584" y="5368569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b23</a:t>
            </a:r>
            <a:endParaRPr lang="zh-CN" altLang="en-US" sz="1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1443584" y="5823215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b24</a:t>
            </a:r>
            <a:endParaRPr lang="zh-CN" altLang="en-US" sz="1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1443584" y="4894111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b22</a:t>
            </a:r>
            <a:endParaRPr lang="zh-CN" altLang="en-US" sz="1400" dirty="0"/>
          </a:p>
        </p:txBody>
      </p:sp>
      <p:cxnSp>
        <p:nvCxnSpPr>
          <p:cNvPr id="24" name="直接连接符 23"/>
          <p:cNvCxnSpPr/>
          <p:nvPr/>
        </p:nvCxnSpPr>
        <p:spPr>
          <a:xfrm>
            <a:off x="1852298" y="1899200"/>
            <a:ext cx="17366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1868921" y="2251857"/>
            <a:ext cx="1788628" cy="100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1868921" y="2832855"/>
            <a:ext cx="1720048" cy="478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1834405" y="3186925"/>
            <a:ext cx="1754564" cy="104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844678" y="3745404"/>
            <a:ext cx="1744291" cy="28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1844678" y="4111889"/>
            <a:ext cx="1765787" cy="113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1835675" y="5061920"/>
            <a:ext cx="1759300" cy="40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1852298" y="5515517"/>
            <a:ext cx="1724382" cy="180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852298" y="5995575"/>
            <a:ext cx="17366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1868921" y="1899200"/>
            <a:ext cx="1742539" cy="346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1868921" y="1899200"/>
            <a:ext cx="1720048" cy="981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stCxn id="7" idx="3"/>
          </p:cNvCxnSpPr>
          <p:nvPr/>
        </p:nvCxnSpPr>
        <p:spPr>
          <a:xfrm>
            <a:off x="1852298" y="1899201"/>
            <a:ext cx="1736671" cy="1287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1850157" y="2261269"/>
            <a:ext cx="1760308" cy="5733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1842715" y="1914342"/>
            <a:ext cx="1744983" cy="417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1834404" y="2344823"/>
            <a:ext cx="1776061" cy="1429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V="1">
            <a:off x="1865910" y="2886429"/>
            <a:ext cx="1730501" cy="3851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1872055" y="3779961"/>
            <a:ext cx="1710770" cy="4323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1850157" y="1943614"/>
            <a:ext cx="1738812" cy="1799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stCxn id="11" idx="3"/>
          </p:cNvCxnSpPr>
          <p:nvPr/>
        </p:nvCxnSpPr>
        <p:spPr>
          <a:xfrm>
            <a:off x="1873529" y="3754763"/>
            <a:ext cx="1715440" cy="1610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1860772" y="4224200"/>
            <a:ext cx="1720352" cy="1471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1884205" y="5702703"/>
            <a:ext cx="1692475" cy="282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flipV="1">
            <a:off x="1913415" y="5067811"/>
            <a:ext cx="1667709" cy="908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V="1">
            <a:off x="1850157" y="4111215"/>
            <a:ext cx="1758564" cy="963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1868921" y="5065933"/>
            <a:ext cx="1714305" cy="2959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>
            <a:off x="1826092" y="2325312"/>
            <a:ext cx="1777358" cy="249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/>
          <p:cNvCxnSpPr/>
          <p:nvPr/>
        </p:nvCxnSpPr>
        <p:spPr>
          <a:xfrm flipV="1">
            <a:off x="1860772" y="3499056"/>
            <a:ext cx="1735639" cy="244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115"/>
          <p:cNvCxnSpPr/>
          <p:nvPr/>
        </p:nvCxnSpPr>
        <p:spPr>
          <a:xfrm flipV="1">
            <a:off x="1883953" y="4424463"/>
            <a:ext cx="1698872" cy="646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/>
          <p:cNvCxnSpPr/>
          <p:nvPr/>
        </p:nvCxnSpPr>
        <p:spPr>
          <a:xfrm flipV="1">
            <a:off x="1849169" y="4726868"/>
            <a:ext cx="1739399" cy="793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/>
          <p:cNvCxnSpPr>
            <a:stCxn id="21" idx="3"/>
          </p:cNvCxnSpPr>
          <p:nvPr/>
        </p:nvCxnSpPr>
        <p:spPr>
          <a:xfrm>
            <a:off x="1905570" y="5522458"/>
            <a:ext cx="1677656" cy="468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图片 1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05" y="1805637"/>
            <a:ext cx="3009342" cy="4395223"/>
          </a:xfrm>
          <a:prstGeom prst="rect">
            <a:avLst/>
          </a:prstGeom>
        </p:spPr>
      </p:pic>
      <p:sp>
        <p:nvSpPr>
          <p:cNvPr id="133" name="下箭头 132"/>
          <p:cNvSpPr/>
          <p:nvPr/>
        </p:nvSpPr>
        <p:spPr>
          <a:xfrm rot="16200000">
            <a:off x="5112394" y="3618428"/>
            <a:ext cx="570755" cy="681953"/>
          </a:xfrm>
          <a:prstGeom prst="downArrow">
            <a:avLst>
              <a:gd name="adj1" fmla="val 349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3588969" y="1680677"/>
            <a:ext cx="449580" cy="4537877"/>
            <a:chOff x="3024200" y="1818473"/>
            <a:chExt cx="449580" cy="4537877"/>
          </a:xfrm>
        </p:grpSpPr>
        <p:sp>
          <p:nvSpPr>
            <p:cNvPr id="13" name="矩形 12"/>
            <p:cNvSpPr/>
            <p:nvPr/>
          </p:nvSpPr>
          <p:spPr>
            <a:xfrm>
              <a:off x="3024200" y="1822812"/>
              <a:ext cx="449580" cy="4533538"/>
            </a:xfrm>
            <a:prstGeom prst="rect">
              <a:avLst/>
            </a:prstGeom>
            <a:gradFill flip="none" rotWithShape="1">
              <a:gsLst>
                <a:gs pos="0">
                  <a:srgbClr val="E5E5E5"/>
                </a:gs>
                <a:gs pos="100000">
                  <a:srgbClr val="19191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040823" y="1818473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0.1</a:t>
              </a:r>
              <a:endParaRPr lang="zh-CN" altLang="en-US" sz="140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046691" y="6048573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0.9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771202" y="6183744"/>
            <a:ext cx="1924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Optimal Matching </a:t>
            </a:r>
            <a:endParaRPr lang="zh-CN" altLang="en-US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B0D5AD0-56D5-A4C1-567D-E24CA3728609}"/>
              </a:ext>
            </a:extLst>
          </p:cNvPr>
          <p:cNvSpPr txBox="1"/>
          <p:nvPr/>
        </p:nvSpPr>
        <p:spPr>
          <a:xfrm>
            <a:off x="7241650" y="6182415"/>
            <a:ext cx="2375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Final |RES|= 24</a:t>
            </a:r>
          </a:p>
        </p:txBody>
      </p:sp>
      <p:sp>
        <p:nvSpPr>
          <p:cNvPr id="70" name="日期占位符 1">
            <a:extLst>
              <a:ext uri="{FF2B5EF4-FFF2-40B4-BE49-F238E27FC236}">
                <a16:creationId xmlns:a16="http://schemas.microsoft.com/office/drawing/2014/main" id="{FC01684F-EB7C-E5A9-467D-04EC109A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71" name="页脚占位符 2">
            <a:extLst>
              <a:ext uri="{FF2B5EF4-FFF2-40B4-BE49-F238E27FC236}">
                <a16:creationId xmlns:a16="http://schemas.microsoft.com/office/drawing/2014/main" id="{557BB9D1-99F1-0A84-EB17-AEA3C7E9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72" name="灯片编号占位符 4">
            <a:extLst>
              <a:ext uri="{FF2B5EF4-FFF2-40B4-BE49-F238E27FC236}">
                <a16:creationId xmlns:a16="http://schemas.microsoft.com/office/drawing/2014/main" id="{20C41F1A-4D43-911C-F7C4-2499FC142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17</a:t>
            </a:fld>
            <a:endParaRPr lang="zh-CN" altLang="en-US" dirty="0"/>
          </a:p>
        </p:txBody>
      </p:sp>
      <p:pic>
        <p:nvPicPr>
          <p:cNvPr id="74" name="图片 73"/>
          <p:cNvPicPr>
            <a:picLocks/>
          </p:cNvPicPr>
          <p:nvPr/>
        </p:nvPicPr>
        <p:blipFill rotWithShape="1">
          <a:blip r:embed="rId7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5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4" name="直接连接符 163"/>
          <p:cNvCxnSpPr>
            <a:stCxn id="23" idx="3"/>
          </p:cNvCxnSpPr>
          <p:nvPr/>
        </p:nvCxnSpPr>
        <p:spPr>
          <a:xfrm>
            <a:off x="2726919" y="2055313"/>
            <a:ext cx="2880673" cy="26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连接符 164"/>
          <p:cNvCxnSpPr>
            <a:stCxn id="23" idx="3"/>
          </p:cNvCxnSpPr>
          <p:nvPr/>
        </p:nvCxnSpPr>
        <p:spPr>
          <a:xfrm>
            <a:off x="2726919" y="2055313"/>
            <a:ext cx="2872961" cy="679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/>
          <p:cNvCxnSpPr>
            <a:stCxn id="23" idx="3"/>
          </p:cNvCxnSpPr>
          <p:nvPr/>
        </p:nvCxnSpPr>
        <p:spPr>
          <a:xfrm>
            <a:off x="2726919" y="2055313"/>
            <a:ext cx="2880673" cy="13341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连接符 167"/>
          <p:cNvCxnSpPr>
            <a:stCxn id="23" idx="3"/>
          </p:cNvCxnSpPr>
          <p:nvPr/>
        </p:nvCxnSpPr>
        <p:spPr>
          <a:xfrm>
            <a:off x="2726919" y="2055313"/>
            <a:ext cx="2908400" cy="2406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连接符 168"/>
          <p:cNvCxnSpPr>
            <a:stCxn id="23" idx="3"/>
          </p:cNvCxnSpPr>
          <p:nvPr/>
        </p:nvCxnSpPr>
        <p:spPr>
          <a:xfrm>
            <a:off x="2726919" y="2055313"/>
            <a:ext cx="2873288" cy="3042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连接符 169"/>
          <p:cNvCxnSpPr>
            <a:stCxn id="23" idx="3"/>
          </p:cNvCxnSpPr>
          <p:nvPr/>
        </p:nvCxnSpPr>
        <p:spPr>
          <a:xfrm>
            <a:off x="2726919" y="2055313"/>
            <a:ext cx="2921301" cy="3689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/>
          <p:cNvGrpSpPr/>
          <p:nvPr/>
        </p:nvGrpSpPr>
        <p:grpSpPr>
          <a:xfrm>
            <a:off x="5639886" y="1783169"/>
            <a:ext cx="471221" cy="4399251"/>
            <a:chOff x="9414105" y="1516707"/>
            <a:chExt cx="471221" cy="4399251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431" b="54730"/>
            <a:stretch/>
          </p:blipFill>
          <p:spPr>
            <a:xfrm rot="5400000">
              <a:off x="7449638" y="3481174"/>
              <a:ext cx="4399251" cy="470317"/>
            </a:xfrm>
            <a:prstGeom prst="rect">
              <a:avLst/>
            </a:prstGeom>
          </p:spPr>
        </p:pic>
        <p:sp>
          <p:nvSpPr>
            <p:cNvPr id="75" name="文本框 74"/>
            <p:cNvSpPr txBox="1"/>
            <p:nvPr/>
          </p:nvSpPr>
          <p:spPr>
            <a:xfrm>
              <a:off x="9423340" y="1597381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d13</a:t>
              </a:r>
              <a:endParaRPr lang="zh-CN" altLang="en-US" sz="1400" dirty="0"/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9423340" y="217962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d23</a:t>
              </a:r>
              <a:endParaRPr lang="zh-CN" altLang="en-US" sz="1400" dirty="0"/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9422492" y="2741434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d33</a:t>
              </a:r>
              <a:endParaRPr lang="zh-CN" altLang="en-US" sz="1400" dirty="0"/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9422492" y="3280626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d43</a:t>
              </a:r>
              <a:endParaRPr lang="zh-CN" altLang="en-US" sz="1400" dirty="0"/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9421621" y="3823430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d53</a:t>
              </a: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9415870" y="4385907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d63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9415870" y="4934294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d73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9415870" y="5491188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d83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635296" y="1801328"/>
            <a:ext cx="477019" cy="4399251"/>
            <a:chOff x="9415870" y="1516707"/>
            <a:chExt cx="477019" cy="4399251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431" b="54730"/>
            <a:stretch/>
          </p:blipFill>
          <p:spPr>
            <a:xfrm rot="5400000">
              <a:off x="7458105" y="3481174"/>
              <a:ext cx="4399251" cy="470317"/>
            </a:xfrm>
            <a:prstGeom prst="rect">
              <a:avLst/>
            </a:prstGeom>
          </p:spPr>
        </p:pic>
        <p:sp>
          <p:nvSpPr>
            <p:cNvPr id="64" name="文本框 63"/>
            <p:cNvSpPr txBox="1"/>
            <p:nvPr/>
          </p:nvSpPr>
          <p:spPr>
            <a:xfrm>
              <a:off x="9423340" y="1597381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d12</a:t>
              </a:r>
              <a:endParaRPr lang="zh-CN" altLang="en-US" sz="1400" dirty="0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9423340" y="217962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d22</a:t>
              </a:r>
              <a:endParaRPr lang="zh-CN" altLang="en-US" sz="1400" dirty="0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9422492" y="2741434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d32</a:t>
              </a:r>
              <a:endParaRPr lang="zh-CN" altLang="en-US" sz="1400" dirty="0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9422492" y="3280626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d42</a:t>
              </a:r>
              <a:endParaRPr lang="zh-CN" altLang="en-US" sz="1400" dirty="0"/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9421621" y="3823430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d52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9415870" y="4385907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d62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9415870" y="4934294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d72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9415870" y="5491188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d82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Representative tiles generation — </a:t>
            </a:r>
            <a:r>
              <a:rPr lang="en-US" altLang="zh-CN" sz="3200" dirty="0">
                <a:latin typeface="+mn-lt"/>
              </a:rPr>
              <a:t>RCSs</a:t>
            </a:r>
            <a:endParaRPr lang="zh-CN" altLang="en-US" sz="3200" dirty="0">
              <a:latin typeface="+mn-lt"/>
            </a:endParaRPr>
          </a:p>
        </p:txBody>
      </p:sp>
      <p:sp>
        <p:nvSpPr>
          <p:cNvPr id="73" name="内容占位符 2">
            <a:extLst>
              <a:ext uri="{FF2B5EF4-FFF2-40B4-BE49-F238E27FC236}">
                <a16:creationId xmlns:a16="http://schemas.microsoft.com/office/drawing/2014/main" id="{F262E677-4CC6-47E2-87CF-F515E9C01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89" y="977307"/>
            <a:ext cx="10979101" cy="899118"/>
          </a:xfrm>
        </p:spPr>
        <p:txBody>
          <a:bodyPr>
            <a:noAutofit/>
          </a:bodyPr>
          <a:lstStyle/>
          <a:p>
            <a:r>
              <a:rPr lang="en-US" altLang="zh-CN" sz="1800" dirty="0">
                <a:cs typeface="Arial" panose="020B0604020202020204" pitchFamily="34" charset="0"/>
              </a:rPr>
              <a:t>24 representative boundaries: preset 3 colors and e</a:t>
            </a:r>
            <a:r>
              <a:rPr lang="en-US" altLang="zh-CN" sz="1800" dirty="0"/>
              <a:t>liminate rotationally symmetric boundaries.</a:t>
            </a:r>
          </a:p>
          <a:p>
            <a:r>
              <a:rPr lang="en-US" altLang="zh-CN" sz="1800" dirty="0">
                <a:cs typeface="Arial" panose="020B0604020202020204" pitchFamily="34" charset="0"/>
              </a:rPr>
              <a:t>16 representative densities: 8 </a:t>
            </a:r>
            <a:r>
              <a:rPr lang="en-US" altLang="zh-CN" sz="1800" dirty="0"/>
              <a:t>uniform densities + 8 gradient-varying densities.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890883"/>
            <a:ext cx="7675705" cy="182049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168854" y="1783169"/>
            <a:ext cx="581934" cy="4299507"/>
            <a:chOff x="2036167" y="1876425"/>
            <a:chExt cx="581934" cy="4299507"/>
          </a:xfrm>
        </p:grpSpPr>
        <p:grpSp>
          <p:nvGrpSpPr>
            <p:cNvPr id="19" name="组合 18"/>
            <p:cNvGrpSpPr/>
            <p:nvPr/>
          </p:nvGrpSpPr>
          <p:grpSpPr>
            <a:xfrm>
              <a:off x="2036167" y="1876425"/>
              <a:ext cx="581934" cy="4299507"/>
              <a:chOff x="7293967" y="1688339"/>
              <a:chExt cx="581934" cy="4299507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0409" y="1688339"/>
                <a:ext cx="551623" cy="544288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7576" y="5453580"/>
                <a:ext cx="544456" cy="534266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0409" y="3550367"/>
                <a:ext cx="545755" cy="553823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3967" y="2251679"/>
                <a:ext cx="558065" cy="558065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93967" y="4700520"/>
                <a:ext cx="565206" cy="559295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95646" y="2825035"/>
                <a:ext cx="561904" cy="558981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00992" y="4135279"/>
                <a:ext cx="544013" cy="538163"/>
              </a:xfrm>
              <a:prstGeom prst="rect">
                <a:avLst/>
              </a:prstGeom>
            </p:spPr>
          </p:pic>
          <p:sp>
            <p:nvSpPr>
              <p:cNvPr id="35" name="文本框 34"/>
              <p:cNvSpPr txBox="1"/>
              <p:nvPr/>
            </p:nvSpPr>
            <p:spPr>
              <a:xfrm>
                <a:off x="7307576" y="3214641"/>
                <a:ext cx="563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……</a:t>
                </a:r>
                <a:endParaRPr lang="zh-CN" altLang="en-US" dirty="0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7312339" y="5102227"/>
                <a:ext cx="563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……</a:t>
                </a:r>
                <a:endParaRPr lang="zh-CN" altLang="en-US" dirty="0"/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2130739" y="1989718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b1</a:t>
              </a:r>
              <a:endParaRPr lang="zh-CN" altLang="en-US" sz="1400" dirty="0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130739" y="2571959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b2</a:t>
              </a:r>
              <a:endParaRPr lang="zh-CN" altLang="en-US" sz="1400" dirty="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129891" y="3133771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b3</a:t>
              </a:r>
              <a:endParaRPr lang="zh-CN" altLang="en-US" sz="1400" dirty="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087982" y="3857509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b12</a:t>
              </a:r>
              <a:endParaRPr lang="zh-CN" altLang="en-US" sz="1400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084305" y="443655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b13</a:t>
              </a:r>
              <a:endParaRPr lang="zh-CN" altLang="en-US" sz="1400" dirty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091011" y="5762070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b24</a:t>
              </a:r>
              <a:endParaRPr lang="zh-CN" altLang="en-US" sz="1400" dirty="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084205" y="502304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b14</a:t>
              </a:r>
              <a:endParaRPr lang="zh-CN" altLang="en-US" sz="1400" dirty="0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635296" y="1801329"/>
            <a:ext cx="470317" cy="4399251"/>
            <a:chOff x="9371770" y="1516707"/>
            <a:chExt cx="470317" cy="4399251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431" b="54730"/>
            <a:stretch/>
          </p:blipFill>
          <p:spPr>
            <a:xfrm rot="5400000">
              <a:off x="7407303" y="3481174"/>
              <a:ext cx="4399251" cy="470317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9423340" y="1597381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d1</a:t>
              </a:r>
              <a:endParaRPr lang="zh-CN" altLang="en-US" sz="1400" dirty="0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9423340" y="2179622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d2</a:t>
              </a:r>
              <a:endParaRPr lang="zh-CN" altLang="en-US" sz="1400" dirty="0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9422492" y="2741434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d3</a:t>
              </a:r>
              <a:endParaRPr lang="zh-CN" altLang="en-US" sz="1400" dirty="0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9422492" y="3280626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d4</a:t>
              </a:r>
              <a:endParaRPr lang="zh-CN" altLang="en-US" sz="1400" dirty="0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9421621" y="3823430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d5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9415870" y="4385907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d6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9415870" y="4934294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d7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9415870" y="5491188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d8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002573" y="1822810"/>
            <a:ext cx="2340204" cy="4590792"/>
            <a:chOff x="7093835" y="1923694"/>
            <a:chExt cx="2340204" cy="4590792"/>
          </a:xfrm>
        </p:grpSpPr>
        <p:grpSp>
          <p:nvGrpSpPr>
            <p:cNvPr id="32" name="组合 31"/>
            <p:cNvGrpSpPr/>
            <p:nvPr/>
          </p:nvGrpSpPr>
          <p:grpSpPr>
            <a:xfrm>
              <a:off x="7666582" y="1923694"/>
              <a:ext cx="572108" cy="4216829"/>
              <a:chOff x="9627450" y="1085791"/>
              <a:chExt cx="572108" cy="4216829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5400000">
                <a:off x="8978678" y="1734563"/>
                <a:ext cx="1850298" cy="552754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5400000">
                <a:off x="8981347" y="4091795"/>
                <a:ext cx="1857254" cy="564395"/>
              </a:xfrm>
              <a:prstGeom prst="rect">
                <a:avLst/>
              </a:prstGeom>
            </p:spPr>
          </p:pic>
          <p:sp>
            <p:nvSpPr>
              <p:cNvPr id="140" name="文本框 139"/>
              <p:cNvSpPr txBox="1"/>
              <p:nvPr/>
            </p:nvSpPr>
            <p:spPr>
              <a:xfrm>
                <a:off x="9635996" y="2943240"/>
                <a:ext cx="563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……</a:t>
                </a:r>
                <a:endParaRPr lang="zh-CN" altLang="en-US" dirty="0"/>
              </a:p>
            </p:txBody>
          </p:sp>
          <p:sp>
            <p:nvSpPr>
              <p:cNvPr id="141" name="文本框 140"/>
              <p:cNvSpPr txBox="1"/>
              <p:nvPr/>
            </p:nvSpPr>
            <p:spPr>
              <a:xfrm>
                <a:off x="9718520" y="1218058"/>
                <a:ext cx="3706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/>
                  <a:t>d1</a:t>
                </a:r>
                <a:endParaRPr lang="zh-CN" altLang="en-US" sz="1400" dirty="0"/>
              </a:p>
            </p:txBody>
          </p:sp>
          <p:sp>
            <p:nvSpPr>
              <p:cNvPr id="142" name="文本框 141"/>
              <p:cNvSpPr txBox="1"/>
              <p:nvPr/>
            </p:nvSpPr>
            <p:spPr>
              <a:xfrm>
                <a:off x="9675790" y="1866371"/>
                <a:ext cx="4619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/>
                  <a:t>d12</a:t>
                </a:r>
                <a:endParaRPr lang="zh-CN" altLang="en-US" sz="1400" dirty="0"/>
              </a:p>
            </p:txBody>
          </p:sp>
          <p:sp>
            <p:nvSpPr>
              <p:cNvPr id="143" name="文本框 142"/>
              <p:cNvSpPr txBox="1"/>
              <p:nvPr/>
            </p:nvSpPr>
            <p:spPr>
              <a:xfrm>
                <a:off x="9675790" y="2506009"/>
                <a:ext cx="4619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/>
                  <a:t>d13</a:t>
                </a:r>
                <a:endParaRPr lang="zh-CN" altLang="en-US" sz="1400" dirty="0"/>
              </a:p>
            </p:txBody>
          </p:sp>
          <p:sp>
            <p:nvSpPr>
              <p:cNvPr id="144" name="文本框 143"/>
              <p:cNvSpPr txBox="1"/>
              <p:nvPr/>
            </p:nvSpPr>
            <p:spPr>
              <a:xfrm>
                <a:off x="9729771" y="3570810"/>
                <a:ext cx="3706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d8</a:t>
                </a:r>
                <a:endParaRPr lang="zh-CN" alt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文本框 144"/>
              <p:cNvSpPr txBox="1"/>
              <p:nvPr/>
            </p:nvSpPr>
            <p:spPr>
              <a:xfrm>
                <a:off x="9675790" y="4208623"/>
                <a:ext cx="4619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d82</a:t>
                </a:r>
                <a:endParaRPr lang="zh-CN" alt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文本框 145"/>
              <p:cNvSpPr txBox="1"/>
              <p:nvPr/>
            </p:nvSpPr>
            <p:spPr>
              <a:xfrm>
                <a:off x="9675790" y="4867397"/>
                <a:ext cx="4619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d83</a:t>
                </a:r>
                <a:endParaRPr lang="zh-CN" alt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7" name="矩形 146"/>
            <p:cNvSpPr/>
            <p:nvPr/>
          </p:nvSpPr>
          <p:spPr>
            <a:xfrm>
              <a:off x="7093835" y="6175932"/>
              <a:ext cx="23402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/>
                <a:t>24 uniform densities</a:t>
              </a:r>
            </a:p>
          </p:txBody>
        </p:sp>
      </p:grpSp>
      <p:sp>
        <p:nvSpPr>
          <p:cNvPr id="149" name="矩形 148"/>
          <p:cNvSpPr/>
          <p:nvPr/>
        </p:nvSpPr>
        <p:spPr>
          <a:xfrm>
            <a:off x="1856483" y="6071221"/>
            <a:ext cx="23402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24 boundaries</a:t>
            </a:r>
          </a:p>
        </p:txBody>
      </p:sp>
      <p:sp>
        <p:nvSpPr>
          <p:cNvPr id="83" name="日期占位符 1">
            <a:extLst>
              <a:ext uri="{FF2B5EF4-FFF2-40B4-BE49-F238E27FC236}">
                <a16:creationId xmlns:a16="http://schemas.microsoft.com/office/drawing/2014/main" id="{7D4CAC7E-213C-6647-82C4-82E586996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84" name="页脚占位符 2">
            <a:extLst>
              <a:ext uri="{FF2B5EF4-FFF2-40B4-BE49-F238E27FC236}">
                <a16:creationId xmlns:a16="http://schemas.microsoft.com/office/drawing/2014/main" id="{2AFF6F24-74F7-9D3E-536C-A3F08E27B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85" name="灯片编号占位符 4">
            <a:extLst>
              <a:ext uri="{FF2B5EF4-FFF2-40B4-BE49-F238E27FC236}">
                <a16:creationId xmlns:a16="http://schemas.microsoft.com/office/drawing/2014/main" id="{D8319C76-613E-A00E-7F89-58EB5443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18</a:t>
            </a:fld>
            <a:endParaRPr lang="zh-CN" altLang="en-US" dirty="0"/>
          </a:p>
        </p:txBody>
      </p:sp>
      <p:pic>
        <p:nvPicPr>
          <p:cNvPr id="86" name="图片 85"/>
          <p:cNvPicPr>
            <a:picLocks/>
          </p:cNvPicPr>
          <p:nvPr/>
        </p:nvPicPr>
        <p:blipFill rotWithShape="1">
          <a:blip r:embed="rId13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5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46 L 0.06172 0.000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393 L 0.12409 0.003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4" name="直接连接符 163"/>
          <p:cNvCxnSpPr>
            <a:stCxn id="23" idx="3"/>
          </p:cNvCxnSpPr>
          <p:nvPr/>
        </p:nvCxnSpPr>
        <p:spPr>
          <a:xfrm>
            <a:off x="1590828" y="2001888"/>
            <a:ext cx="2880673" cy="26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连接符 164"/>
          <p:cNvCxnSpPr>
            <a:stCxn id="23" idx="3"/>
          </p:cNvCxnSpPr>
          <p:nvPr/>
        </p:nvCxnSpPr>
        <p:spPr>
          <a:xfrm>
            <a:off x="1590828" y="2001888"/>
            <a:ext cx="2872961" cy="679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/>
          <p:cNvCxnSpPr>
            <a:stCxn id="23" idx="3"/>
          </p:cNvCxnSpPr>
          <p:nvPr/>
        </p:nvCxnSpPr>
        <p:spPr>
          <a:xfrm>
            <a:off x="1590828" y="2001888"/>
            <a:ext cx="2880673" cy="13341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连接符 167"/>
          <p:cNvCxnSpPr>
            <a:stCxn id="23" idx="3"/>
          </p:cNvCxnSpPr>
          <p:nvPr/>
        </p:nvCxnSpPr>
        <p:spPr>
          <a:xfrm>
            <a:off x="1590828" y="2001888"/>
            <a:ext cx="2908400" cy="2406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连接符 168"/>
          <p:cNvCxnSpPr>
            <a:stCxn id="23" idx="3"/>
          </p:cNvCxnSpPr>
          <p:nvPr/>
        </p:nvCxnSpPr>
        <p:spPr>
          <a:xfrm>
            <a:off x="1590828" y="2001888"/>
            <a:ext cx="2873288" cy="3042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连接符 169"/>
          <p:cNvCxnSpPr>
            <a:stCxn id="23" idx="3"/>
          </p:cNvCxnSpPr>
          <p:nvPr/>
        </p:nvCxnSpPr>
        <p:spPr>
          <a:xfrm>
            <a:off x="1590828" y="2001888"/>
            <a:ext cx="2921301" cy="3689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6" y="45157"/>
            <a:ext cx="9405555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Representative tiles generation — </a:t>
            </a:r>
            <a:r>
              <a:rPr lang="en-US" altLang="zh-CN" sz="3200" dirty="0">
                <a:latin typeface="+mn-lt"/>
              </a:rPr>
              <a:t>RCSs</a:t>
            </a:r>
            <a:endParaRPr lang="zh-CN" altLang="en-US" sz="3200" dirty="0">
              <a:latin typeface="+mn-lt"/>
            </a:endParaRPr>
          </a:p>
        </p:txBody>
      </p:sp>
      <p:sp>
        <p:nvSpPr>
          <p:cNvPr id="73" name="内容占位符 2">
            <a:extLst>
              <a:ext uri="{FF2B5EF4-FFF2-40B4-BE49-F238E27FC236}">
                <a16:creationId xmlns:a16="http://schemas.microsoft.com/office/drawing/2014/main" id="{F262E677-4CC6-47E2-87CF-F515E9C01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89" y="977307"/>
            <a:ext cx="10979101" cy="899118"/>
          </a:xfrm>
        </p:spPr>
        <p:txBody>
          <a:bodyPr>
            <a:noAutofit/>
          </a:bodyPr>
          <a:lstStyle/>
          <a:p>
            <a:r>
              <a:rPr lang="en-US" altLang="zh-CN" sz="1800" dirty="0">
                <a:cs typeface="Arial" panose="020B0604020202020204" pitchFamily="34" charset="0"/>
              </a:rPr>
              <a:t>24 representative boundaries: preset 3 colors and e</a:t>
            </a:r>
            <a:r>
              <a:rPr lang="en-US" altLang="zh-CN" sz="1800" dirty="0"/>
              <a:t>liminate rotationally symmetric boundaries.</a:t>
            </a:r>
          </a:p>
          <a:p>
            <a:r>
              <a:rPr lang="en-US" altLang="zh-CN" sz="1800" dirty="0">
                <a:cs typeface="Arial" panose="020B0604020202020204" pitchFamily="34" charset="0"/>
              </a:rPr>
              <a:t>16 representative densities: 8 </a:t>
            </a:r>
            <a:r>
              <a:rPr lang="en-US" altLang="zh-CN" sz="1800" dirty="0"/>
              <a:t>uniform densities + 8 gradient-varying densities.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1032763" y="1729744"/>
            <a:ext cx="581934" cy="4299507"/>
            <a:chOff x="2036167" y="1876425"/>
            <a:chExt cx="581934" cy="4299507"/>
          </a:xfrm>
        </p:grpSpPr>
        <p:grpSp>
          <p:nvGrpSpPr>
            <p:cNvPr id="19" name="组合 18"/>
            <p:cNvGrpSpPr/>
            <p:nvPr/>
          </p:nvGrpSpPr>
          <p:grpSpPr>
            <a:xfrm>
              <a:off x="2036167" y="1876425"/>
              <a:ext cx="581934" cy="4299507"/>
              <a:chOff x="7293967" y="1688339"/>
              <a:chExt cx="581934" cy="4299507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00409" y="1688339"/>
                <a:ext cx="551623" cy="544288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7576" y="5453580"/>
                <a:ext cx="544456" cy="534266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0409" y="3550367"/>
                <a:ext cx="545755" cy="553823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3967" y="2251679"/>
                <a:ext cx="558065" cy="558065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3967" y="4700520"/>
                <a:ext cx="565206" cy="559295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95646" y="2825035"/>
                <a:ext cx="561904" cy="558981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00992" y="4135279"/>
                <a:ext cx="544013" cy="538163"/>
              </a:xfrm>
              <a:prstGeom prst="rect">
                <a:avLst/>
              </a:prstGeom>
            </p:spPr>
          </p:pic>
          <p:sp>
            <p:nvSpPr>
              <p:cNvPr id="35" name="文本框 34"/>
              <p:cNvSpPr txBox="1"/>
              <p:nvPr/>
            </p:nvSpPr>
            <p:spPr>
              <a:xfrm>
                <a:off x="7307576" y="3214641"/>
                <a:ext cx="563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……</a:t>
                </a:r>
                <a:endParaRPr lang="zh-CN" altLang="en-US" dirty="0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7312339" y="5102227"/>
                <a:ext cx="563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……</a:t>
                </a:r>
                <a:endParaRPr lang="zh-CN" altLang="en-US" dirty="0"/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2130739" y="1989718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b1</a:t>
              </a:r>
              <a:endParaRPr lang="zh-CN" altLang="en-US" sz="1400" dirty="0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130739" y="2571959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b2</a:t>
              </a:r>
              <a:endParaRPr lang="zh-CN" altLang="en-US" sz="1400" dirty="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129891" y="3133771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b3</a:t>
              </a:r>
              <a:endParaRPr lang="zh-CN" altLang="en-US" sz="1400" dirty="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087982" y="3857509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b12</a:t>
              </a:r>
              <a:endParaRPr lang="zh-CN" altLang="en-US" sz="1400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084305" y="443655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b13</a:t>
              </a:r>
              <a:endParaRPr lang="zh-CN" altLang="en-US" sz="1400" dirty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091011" y="5762070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b24</a:t>
              </a:r>
              <a:endParaRPr lang="zh-CN" altLang="en-US" sz="1400" dirty="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084205" y="502304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b14</a:t>
              </a:r>
              <a:endParaRPr lang="zh-CN" altLang="en-US" sz="1400" dirty="0"/>
            </a:p>
          </p:txBody>
        </p:sp>
      </p:grpSp>
      <p:sp>
        <p:nvSpPr>
          <p:cNvPr id="149" name="矩形 148"/>
          <p:cNvSpPr/>
          <p:nvPr/>
        </p:nvSpPr>
        <p:spPr>
          <a:xfrm>
            <a:off x="720392" y="6017796"/>
            <a:ext cx="23402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24 boundaries</a:t>
            </a:r>
          </a:p>
        </p:txBody>
      </p: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839B39F1-C2A7-7F06-0C9D-3D6CFE0D30B2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1590828" y="2029807"/>
            <a:ext cx="2862049" cy="542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B539C3FE-5BCE-16D4-4C50-B20DBD2841A5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590828" y="2572117"/>
            <a:ext cx="2854337" cy="1098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9ED910E9-07D2-21FB-A8AF-BCB28349219C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590828" y="2572117"/>
            <a:ext cx="2862049" cy="764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2BA4506A-5C1D-226F-B17E-9C6B41F3A85E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590828" y="2572117"/>
            <a:ext cx="2889776" cy="1837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FEE24AA6-E2EE-B0DF-F80E-C282CC0BF80E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590828" y="2572117"/>
            <a:ext cx="2854664" cy="2472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403E39E9-B45D-5802-197A-D8090883C2B6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590828" y="2572117"/>
            <a:ext cx="2902677" cy="31202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05328832-DD10-2BC0-91A9-A9C21DB67F7E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596346" y="2020742"/>
            <a:ext cx="2895872" cy="1125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BFE74858-4376-4045-BAD3-9FDF5C998E2A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596346" y="2672918"/>
            <a:ext cx="2888160" cy="47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66A2431A-027E-C0BF-BCA4-DA6BB214EB2C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596346" y="3145931"/>
            <a:ext cx="2895872" cy="182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55EDF83F-DFDB-C2AE-8836-C47D4E09FA9A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596346" y="3145931"/>
            <a:ext cx="2923599" cy="1254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4818C790-B980-9E6F-E03F-5C97FF46F8E1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596346" y="3145931"/>
            <a:ext cx="2888487" cy="1890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3E96FB81-0E60-979C-B775-87954D084F26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596346" y="3145931"/>
            <a:ext cx="2936500" cy="2537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1975BC6F-156F-F939-6D9D-7653AEEE2243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584960" y="2021102"/>
            <a:ext cx="2917696" cy="1847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B2F16C2A-48A4-6B0F-4C68-CA77F9E86749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584960" y="2673278"/>
            <a:ext cx="2909984" cy="1195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0D7BD069-FB6C-DBF2-EB6F-BDD4F9B2BE8E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584960" y="3328328"/>
            <a:ext cx="2917696" cy="540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229D752D-2C27-562F-E8E9-A5FE80AE1A35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584960" y="3868684"/>
            <a:ext cx="2945423" cy="5322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B6A6E6BC-E835-BB51-3A80-086510993819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584960" y="3868684"/>
            <a:ext cx="2910311" cy="1167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E7FB9C0E-6AD3-5700-16CA-08C23CD49F6F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584960" y="3868684"/>
            <a:ext cx="2958324" cy="1814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>
            <a:extLst>
              <a:ext uri="{FF2B5EF4-FFF2-40B4-BE49-F238E27FC236}">
                <a16:creationId xmlns:a16="http://schemas.microsoft.com/office/drawing/2014/main" id="{D61FCBA2-9D64-7F8B-4B56-48F768F917AD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583801" y="2024228"/>
            <a:ext cx="2939740" cy="24215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418C3872-BCD9-93BB-9763-0B86A7717671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583801" y="2676404"/>
            <a:ext cx="2932028" cy="1769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117CFD3E-6B17-32A0-2BEB-C5E56C9AA262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583801" y="3331454"/>
            <a:ext cx="2939740" cy="1114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114">
            <a:extLst>
              <a:ext uri="{FF2B5EF4-FFF2-40B4-BE49-F238E27FC236}">
                <a16:creationId xmlns:a16="http://schemas.microsoft.com/office/drawing/2014/main" id="{485894AE-4A55-3A08-C3B6-779EA35BD04A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583801" y="4404028"/>
            <a:ext cx="2967467" cy="41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1D7DAE9B-3A5A-3553-08F4-E6C0EAA76C7A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583801" y="4445766"/>
            <a:ext cx="2932355" cy="593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16">
            <a:extLst>
              <a:ext uri="{FF2B5EF4-FFF2-40B4-BE49-F238E27FC236}">
                <a16:creationId xmlns:a16="http://schemas.microsoft.com/office/drawing/2014/main" id="{5A968F2E-E8D4-AFC0-6D7C-414C0E41E987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583801" y="4445766"/>
            <a:ext cx="2980368" cy="1240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D70E37B4-D056-236C-8558-2C04D75FED34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597969" y="2040637"/>
            <a:ext cx="2924988" cy="2980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0ED2F887-1283-2B49-49C6-1AD8973297D2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597969" y="2692813"/>
            <a:ext cx="2917276" cy="232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59D4AAAE-7F62-091B-623B-0D5406CA4F79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597969" y="3347863"/>
            <a:ext cx="2924988" cy="167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E1AAFE22-AAAA-72D5-6EDF-CBD04A53392B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597969" y="4420437"/>
            <a:ext cx="2952715" cy="601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CD68CC0E-E09E-B7DD-35A9-B0EF5CCCDA3F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597969" y="5021573"/>
            <a:ext cx="2917603" cy="34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>
            <a:extLst>
              <a:ext uri="{FF2B5EF4-FFF2-40B4-BE49-F238E27FC236}">
                <a16:creationId xmlns:a16="http://schemas.microsoft.com/office/drawing/2014/main" id="{A57B7521-CBDE-731E-D1F0-F380D9A8A4A0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597969" y="5021573"/>
            <a:ext cx="2965616" cy="681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5173899C-01B9-8C3B-A055-C3173F5D89C3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590828" y="2043650"/>
            <a:ext cx="2951185" cy="371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>
            <a:extLst>
              <a:ext uri="{FF2B5EF4-FFF2-40B4-BE49-F238E27FC236}">
                <a16:creationId xmlns:a16="http://schemas.microsoft.com/office/drawing/2014/main" id="{2EF6ADD0-0418-0110-9D49-43791CE588E9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590828" y="2695826"/>
            <a:ext cx="2943473" cy="3066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>
            <a:extLst>
              <a:ext uri="{FF2B5EF4-FFF2-40B4-BE49-F238E27FC236}">
                <a16:creationId xmlns:a16="http://schemas.microsoft.com/office/drawing/2014/main" id="{4A861998-7F83-7905-B01D-1E6D661236D8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590828" y="3350876"/>
            <a:ext cx="2951185" cy="2411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>
            <a:extLst>
              <a:ext uri="{FF2B5EF4-FFF2-40B4-BE49-F238E27FC236}">
                <a16:creationId xmlns:a16="http://schemas.microsoft.com/office/drawing/2014/main" id="{D3526C72-81FB-7388-ACD6-809B83B75DCE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590828" y="4423450"/>
            <a:ext cx="2978912" cy="1338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连接符 147">
            <a:extLst>
              <a:ext uri="{FF2B5EF4-FFF2-40B4-BE49-F238E27FC236}">
                <a16:creationId xmlns:a16="http://schemas.microsoft.com/office/drawing/2014/main" id="{81EDA520-C491-1898-1948-A5BAA604E2AB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590828" y="5058878"/>
            <a:ext cx="2943800" cy="703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B06EB4B0-F32F-4C2E-E25A-8F8EF83A05C0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590828" y="5706171"/>
            <a:ext cx="2991813" cy="55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EC726BE2-1740-15B7-4FCE-AB6FAA70FCF9}"/>
              </a:ext>
            </a:extLst>
          </p:cNvPr>
          <p:cNvGrpSpPr/>
          <p:nvPr/>
        </p:nvGrpSpPr>
        <p:grpSpPr>
          <a:xfrm>
            <a:off x="1585370" y="2003458"/>
            <a:ext cx="2998840" cy="3760230"/>
            <a:chOff x="2872292" y="2207713"/>
            <a:chExt cx="2998840" cy="3760230"/>
          </a:xfrm>
        </p:grpSpPr>
        <p:cxnSp>
          <p:nvCxnSpPr>
            <p:cNvPr id="151" name="直接连接符 150">
              <a:extLst>
                <a:ext uri="{FF2B5EF4-FFF2-40B4-BE49-F238E27FC236}">
                  <a16:creationId xmlns:a16="http://schemas.microsoft.com/office/drawing/2014/main" id="{B66A0F86-4308-81F7-BAC5-305E7A663B24}"/>
                </a:ext>
              </a:extLst>
            </p:cNvPr>
            <p:cNvCxnSpPr/>
            <p:nvPr/>
          </p:nvCxnSpPr>
          <p:spPr>
            <a:xfrm>
              <a:off x="2879319" y="2207713"/>
              <a:ext cx="2880673" cy="268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>
              <a:extLst>
                <a:ext uri="{FF2B5EF4-FFF2-40B4-BE49-F238E27FC236}">
                  <a16:creationId xmlns:a16="http://schemas.microsoft.com/office/drawing/2014/main" id="{EC7479BD-67DE-5A5C-ADF7-877BEBF3D916}"/>
                </a:ext>
              </a:extLst>
            </p:cNvPr>
            <p:cNvCxnSpPr>
              <a:cxnSpLocks/>
            </p:cNvCxnSpPr>
            <p:nvPr/>
          </p:nvCxnSpPr>
          <p:spPr>
            <a:xfrm>
              <a:off x="2879319" y="2777942"/>
              <a:ext cx="2854337" cy="10986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>
              <a:extLst>
                <a:ext uri="{FF2B5EF4-FFF2-40B4-BE49-F238E27FC236}">
                  <a16:creationId xmlns:a16="http://schemas.microsoft.com/office/drawing/2014/main" id="{A0113F89-B053-1104-45E4-B9CE8CFDFA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4837" y="3351756"/>
              <a:ext cx="2895872" cy="1820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>
              <a:extLst>
                <a:ext uri="{FF2B5EF4-FFF2-40B4-BE49-F238E27FC236}">
                  <a16:creationId xmlns:a16="http://schemas.microsoft.com/office/drawing/2014/main" id="{B2DE4074-D3AC-A41F-632F-C1BF1DD991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2292" y="4604797"/>
              <a:ext cx="2905442" cy="467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>
              <a:extLst>
                <a:ext uri="{FF2B5EF4-FFF2-40B4-BE49-F238E27FC236}">
                  <a16:creationId xmlns:a16="http://schemas.microsoft.com/office/drawing/2014/main" id="{A80B562B-FBCA-B42C-E4F8-A811A60D4F49}"/>
                </a:ext>
              </a:extLst>
            </p:cNvPr>
            <p:cNvCxnSpPr>
              <a:cxnSpLocks/>
            </p:cNvCxnSpPr>
            <p:nvPr/>
          </p:nvCxnSpPr>
          <p:spPr>
            <a:xfrm>
              <a:off x="2872701" y="4073926"/>
              <a:ext cx="2897633" cy="117564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>
              <a:extLst>
                <a:ext uri="{FF2B5EF4-FFF2-40B4-BE49-F238E27FC236}">
                  <a16:creationId xmlns:a16="http://schemas.microsoft.com/office/drawing/2014/main" id="{3FD02D6C-D0D3-E189-5AAE-81EE19A814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9319" y="5911996"/>
              <a:ext cx="2991813" cy="55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3909519" y="1756131"/>
            <a:ext cx="2340204" cy="4590792"/>
            <a:chOff x="7093835" y="1923694"/>
            <a:chExt cx="2340204" cy="4590792"/>
          </a:xfrm>
        </p:grpSpPr>
        <p:grpSp>
          <p:nvGrpSpPr>
            <p:cNvPr id="32" name="组合 31"/>
            <p:cNvGrpSpPr/>
            <p:nvPr/>
          </p:nvGrpSpPr>
          <p:grpSpPr>
            <a:xfrm>
              <a:off x="7666582" y="1923694"/>
              <a:ext cx="572108" cy="4216829"/>
              <a:chOff x="9627450" y="1085791"/>
              <a:chExt cx="572108" cy="4216829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8978678" y="1734563"/>
                <a:ext cx="1850298" cy="552754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5400000">
                <a:off x="8981347" y="4091795"/>
                <a:ext cx="1857254" cy="564395"/>
              </a:xfrm>
              <a:prstGeom prst="rect">
                <a:avLst/>
              </a:prstGeom>
            </p:spPr>
          </p:pic>
          <p:sp>
            <p:nvSpPr>
              <p:cNvPr id="140" name="文本框 139"/>
              <p:cNvSpPr txBox="1"/>
              <p:nvPr/>
            </p:nvSpPr>
            <p:spPr>
              <a:xfrm>
                <a:off x="9635996" y="2943240"/>
                <a:ext cx="563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……</a:t>
                </a:r>
                <a:endParaRPr lang="zh-CN" altLang="en-US" dirty="0"/>
              </a:p>
            </p:txBody>
          </p:sp>
          <p:sp>
            <p:nvSpPr>
              <p:cNvPr id="141" name="文本框 140"/>
              <p:cNvSpPr txBox="1"/>
              <p:nvPr/>
            </p:nvSpPr>
            <p:spPr>
              <a:xfrm>
                <a:off x="9718520" y="1218058"/>
                <a:ext cx="3706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/>
                  <a:t>d1</a:t>
                </a:r>
                <a:endParaRPr lang="zh-CN" altLang="en-US" sz="1400" dirty="0"/>
              </a:p>
            </p:txBody>
          </p:sp>
          <p:sp>
            <p:nvSpPr>
              <p:cNvPr id="142" name="文本框 141"/>
              <p:cNvSpPr txBox="1"/>
              <p:nvPr/>
            </p:nvSpPr>
            <p:spPr>
              <a:xfrm>
                <a:off x="9675790" y="1866371"/>
                <a:ext cx="4619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/>
                  <a:t>d12</a:t>
                </a:r>
                <a:endParaRPr lang="zh-CN" altLang="en-US" sz="1400" dirty="0"/>
              </a:p>
            </p:txBody>
          </p:sp>
          <p:sp>
            <p:nvSpPr>
              <p:cNvPr id="143" name="文本框 142"/>
              <p:cNvSpPr txBox="1"/>
              <p:nvPr/>
            </p:nvSpPr>
            <p:spPr>
              <a:xfrm>
                <a:off x="9675790" y="2506009"/>
                <a:ext cx="4619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/>
                  <a:t>d13</a:t>
                </a:r>
                <a:endParaRPr lang="zh-CN" altLang="en-US" sz="1400" dirty="0"/>
              </a:p>
            </p:txBody>
          </p:sp>
          <p:sp>
            <p:nvSpPr>
              <p:cNvPr id="144" name="文本框 143"/>
              <p:cNvSpPr txBox="1"/>
              <p:nvPr/>
            </p:nvSpPr>
            <p:spPr>
              <a:xfrm>
                <a:off x="9729771" y="3570810"/>
                <a:ext cx="3706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d8</a:t>
                </a:r>
                <a:endParaRPr lang="zh-CN" alt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文本框 144"/>
              <p:cNvSpPr txBox="1"/>
              <p:nvPr/>
            </p:nvSpPr>
            <p:spPr>
              <a:xfrm>
                <a:off x="9675790" y="4208623"/>
                <a:ext cx="4619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d82</a:t>
                </a:r>
                <a:endParaRPr lang="zh-CN" alt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文本框 145"/>
              <p:cNvSpPr txBox="1"/>
              <p:nvPr/>
            </p:nvSpPr>
            <p:spPr>
              <a:xfrm>
                <a:off x="9675790" y="4867397"/>
                <a:ext cx="4619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</a:rPr>
                  <a:t>d83</a:t>
                </a:r>
                <a:endParaRPr lang="zh-CN" alt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7" name="矩形 146"/>
            <p:cNvSpPr/>
            <p:nvPr/>
          </p:nvSpPr>
          <p:spPr>
            <a:xfrm>
              <a:off x="7093835" y="6175932"/>
              <a:ext cx="23402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/>
                <a:t>24 uniform densities</a:t>
              </a:r>
            </a:p>
          </p:txBody>
        </p:sp>
      </p:grpSp>
      <p:sp>
        <p:nvSpPr>
          <p:cNvPr id="157" name="文本框 156">
            <a:extLst>
              <a:ext uri="{FF2B5EF4-FFF2-40B4-BE49-F238E27FC236}">
                <a16:creationId xmlns:a16="http://schemas.microsoft.com/office/drawing/2014/main" id="{ED165D73-29CB-1AA5-35E4-111087F8CF28}"/>
              </a:ext>
            </a:extLst>
          </p:cNvPr>
          <p:cNvSpPr txBox="1"/>
          <p:nvPr/>
        </p:nvSpPr>
        <p:spPr>
          <a:xfrm>
            <a:off x="2299934" y="5808314"/>
            <a:ext cx="1617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cs typeface="Arial" panose="020B0604020202020204" pitchFamily="34" charset="0"/>
              </a:rPr>
              <a:t>KM algorithm </a:t>
            </a:r>
          </a:p>
        </p:txBody>
      </p:sp>
      <p:pic>
        <p:nvPicPr>
          <p:cNvPr id="159" name="图片 158">
            <a:extLst>
              <a:ext uri="{FF2B5EF4-FFF2-40B4-BE49-F238E27FC236}">
                <a16:creationId xmlns:a16="http://schemas.microsoft.com/office/drawing/2014/main" id="{D449BA81-EB41-4818-5360-B04CC403E1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76"/>
          <a:stretch/>
        </p:blipFill>
        <p:spPr>
          <a:xfrm>
            <a:off x="5819925" y="1771193"/>
            <a:ext cx="6122553" cy="1997213"/>
          </a:xfrm>
          <a:prstGeom prst="rect">
            <a:avLst/>
          </a:prstGeom>
        </p:spPr>
      </p:pic>
      <p:sp>
        <p:nvSpPr>
          <p:cNvPr id="160" name="下箭头 132">
            <a:extLst>
              <a:ext uri="{FF2B5EF4-FFF2-40B4-BE49-F238E27FC236}">
                <a16:creationId xmlns:a16="http://schemas.microsoft.com/office/drawing/2014/main" id="{18CE5CC2-F243-7C50-742A-511D2F746F5B}"/>
              </a:ext>
            </a:extLst>
          </p:cNvPr>
          <p:cNvSpPr/>
          <p:nvPr/>
        </p:nvSpPr>
        <p:spPr>
          <a:xfrm rot="16200000">
            <a:off x="5142095" y="2638073"/>
            <a:ext cx="570755" cy="563562"/>
          </a:xfrm>
          <a:prstGeom prst="downArrow">
            <a:avLst>
              <a:gd name="adj1" fmla="val 349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日期占位符 1">
            <a:extLst>
              <a:ext uri="{FF2B5EF4-FFF2-40B4-BE49-F238E27FC236}">
                <a16:creationId xmlns:a16="http://schemas.microsoft.com/office/drawing/2014/main" id="{974B09F6-CDFB-F7A0-F1AC-45E43430B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96" name="页脚占位符 2">
            <a:extLst>
              <a:ext uri="{FF2B5EF4-FFF2-40B4-BE49-F238E27FC236}">
                <a16:creationId xmlns:a16="http://schemas.microsoft.com/office/drawing/2014/main" id="{9E2F23B3-ACAF-5759-0DF4-DB05C9DA1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97" name="灯片编号占位符 4">
            <a:extLst>
              <a:ext uri="{FF2B5EF4-FFF2-40B4-BE49-F238E27FC236}">
                <a16:creationId xmlns:a16="http://schemas.microsoft.com/office/drawing/2014/main" id="{790A11F6-6604-B673-5BA5-6C9F94F1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19</a:t>
            </a:fld>
            <a:endParaRPr lang="zh-CN" altLang="en-US" dirty="0"/>
          </a:p>
        </p:txBody>
      </p:sp>
      <p:pic>
        <p:nvPicPr>
          <p:cNvPr id="98" name="图片 97"/>
          <p:cNvPicPr>
            <a:picLocks/>
          </p:cNvPicPr>
          <p:nvPr/>
        </p:nvPicPr>
        <p:blipFill rotWithShape="1">
          <a:blip r:embed="rId13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5238A3B-AA55-8C70-5C16-B89079F636D5}"/>
              </a:ext>
            </a:extLst>
          </p:cNvPr>
          <p:cNvGrpSpPr/>
          <p:nvPr/>
        </p:nvGrpSpPr>
        <p:grpSpPr>
          <a:xfrm>
            <a:off x="5819925" y="3810899"/>
            <a:ext cx="6122553" cy="512475"/>
            <a:chOff x="5819925" y="3810899"/>
            <a:chExt cx="6122553" cy="512475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B9E6809-042A-0D3A-51FE-E40E4952BB51}"/>
                </a:ext>
              </a:extLst>
            </p:cNvPr>
            <p:cNvCxnSpPr/>
            <p:nvPr/>
          </p:nvCxnSpPr>
          <p:spPr>
            <a:xfrm>
              <a:off x="5819925" y="3810899"/>
              <a:ext cx="6122553" cy="356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箭头: 上 3">
              <a:extLst>
                <a:ext uri="{FF2B5EF4-FFF2-40B4-BE49-F238E27FC236}">
                  <a16:creationId xmlns:a16="http://schemas.microsoft.com/office/drawing/2014/main" id="{BE5CE4F6-1EA4-E5CD-3A0F-50248BBD5286}"/>
                </a:ext>
              </a:extLst>
            </p:cNvPr>
            <p:cNvSpPr/>
            <p:nvPr/>
          </p:nvSpPr>
          <p:spPr>
            <a:xfrm>
              <a:off x="6601337" y="3828745"/>
              <a:ext cx="172631" cy="494629"/>
            </a:xfrm>
            <a:prstGeom prst="upArrow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A5CD7D41-97E6-D68E-0E14-F8084EA80D33}"/>
                </a:ext>
              </a:extLst>
            </p:cNvPr>
            <p:cNvSpPr txBox="1"/>
            <p:nvPr/>
          </p:nvSpPr>
          <p:spPr>
            <a:xfrm>
              <a:off x="6773968" y="3910297"/>
              <a:ext cx="47623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Only calculate uniform densities for 2×2 tiles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46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53525" y="626147"/>
            <a:ext cx="84849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/>
              <a:t>Fabricable Multi-Scale Wang Tiles</a:t>
            </a:r>
            <a:endParaRPr lang="zh-CN" altLang="en-US" sz="4800" dirty="0"/>
          </a:p>
        </p:txBody>
      </p:sp>
      <p:sp>
        <p:nvSpPr>
          <p:cNvPr id="7" name="AutoShape 2" descr="Universität Konstan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15BA13A-5BDE-222A-69D6-46020D78F6EE}"/>
              </a:ext>
            </a:extLst>
          </p:cNvPr>
          <p:cNvGrpSpPr/>
          <p:nvPr/>
        </p:nvGrpSpPr>
        <p:grpSpPr>
          <a:xfrm>
            <a:off x="3191242" y="1980605"/>
            <a:ext cx="2111008" cy="1398509"/>
            <a:chOff x="2923702" y="1980605"/>
            <a:chExt cx="2111008" cy="1398509"/>
          </a:xfrm>
        </p:grpSpPr>
        <p:sp>
          <p:nvSpPr>
            <p:cNvPr id="9" name="副标题 2"/>
            <p:cNvSpPr txBox="1"/>
            <p:nvPr/>
          </p:nvSpPr>
          <p:spPr>
            <a:xfrm>
              <a:off x="2923702" y="2938650"/>
              <a:ext cx="2111008" cy="44046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16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Shandong University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3777542-4A09-4454-A94D-90D815068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6" t="3325" r="2510" b="2782"/>
            <a:stretch/>
          </p:blipFill>
          <p:spPr>
            <a:xfrm>
              <a:off x="3441505" y="1980605"/>
              <a:ext cx="950387" cy="94694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637E5FE9-4968-9B4F-1560-F861FA902F85}"/>
              </a:ext>
            </a:extLst>
          </p:cNvPr>
          <p:cNvGrpSpPr/>
          <p:nvPr/>
        </p:nvGrpSpPr>
        <p:grpSpPr>
          <a:xfrm>
            <a:off x="6655799" y="2098608"/>
            <a:ext cx="2334803" cy="1280506"/>
            <a:chOff x="6122035" y="2098608"/>
            <a:chExt cx="2334803" cy="128050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776" y="2098608"/>
              <a:ext cx="1959895" cy="754346"/>
            </a:xfrm>
            <a:prstGeom prst="rect">
              <a:avLst/>
            </a:prstGeom>
          </p:spPr>
        </p:pic>
        <p:sp>
          <p:nvSpPr>
            <p:cNvPr id="11" name="副标题 2"/>
            <p:cNvSpPr txBox="1"/>
            <p:nvPr/>
          </p:nvSpPr>
          <p:spPr>
            <a:xfrm>
              <a:off x="6122035" y="2938650"/>
              <a:ext cx="2334803" cy="44046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1600" baseline="30000" dirty="0"/>
                <a:t>2 </a:t>
              </a:r>
              <a:r>
                <a:rPr lang="en-US" altLang="zh-CN" sz="1600" dirty="0"/>
                <a:t>University of Konstanz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326840" y="1522397"/>
            <a:ext cx="753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Xiaokang Liu</a:t>
            </a:r>
            <a:r>
              <a:rPr lang="en-US" altLang="zh-CN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Chenran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Li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  Lin Lu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CN" alt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  Oliver Deussen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Changhe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Tu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04910" y="3579470"/>
            <a:ext cx="11988800" cy="2986430"/>
            <a:chOff x="-636205" y="2898644"/>
            <a:chExt cx="16471443" cy="4103063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042" y="2898644"/>
              <a:ext cx="3249527" cy="4103062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6157158" y="2898644"/>
              <a:ext cx="9678080" cy="4103063"/>
              <a:chOff x="6030158" y="2938649"/>
              <a:chExt cx="9583718" cy="4063058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26" t="639" r="9206" b="1"/>
              <a:stretch/>
            </p:blipFill>
            <p:spPr>
              <a:xfrm>
                <a:off x="10087110" y="2938650"/>
                <a:ext cx="5526766" cy="4063057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30158" y="2938649"/>
                <a:ext cx="4070009" cy="4063057"/>
              </a:xfrm>
              <a:prstGeom prst="rect">
                <a:avLst/>
              </a:prstGeom>
            </p:spPr>
          </p:pic>
        </p:grpSp>
        <p:grpSp>
          <p:nvGrpSpPr>
            <p:cNvPr id="3" name="组合 2"/>
            <p:cNvGrpSpPr/>
            <p:nvPr/>
          </p:nvGrpSpPr>
          <p:grpSpPr>
            <a:xfrm>
              <a:off x="6171064" y="2906046"/>
              <a:ext cx="1098707" cy="1095591"/>
              <a:chOff x="5324073" y="2905614"/>
              <a:chExt cx="901612" cy="899055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4073" y="2905614"/>
                <a:ext cx="899055" cy="899055"/>
              </a:xfrm>
              <a:prstGeom prst="rect">
                <a:avLst/>
              </a:prstGeom>
            </p:spPr>
          </p:pic>
          <p:sp>
            <p:nvSpPr>
              <p:cNvPr id="27" name="矩形 26"/>
              <p:cNvSpPr/>
              <p:nvPr/>
            </p:nvSpPr>
            <p:spPr>
              <a:xfrm>
                <a:off x="5326630" y="2907338"/>
                <a:ext cx="899055" cy="8973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3648" y="2898644"/>
              <a:ext cx="3418838" cy="4103062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>
              <a:off x="-636205" y="2901620"/>
              <a:ext cx="912112" cy="1094339"/>
              <a:chOff x="840844" y="1980605"/>
              <a:chExt cx="912112" cy="1094339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32" y="1985031"/>
                <a:ext cx="906824" cy="1088189"/>
              </a:xfrm>
              <a:prstGeom prst="rect">
                <a:avLst/>
              </a:prstGeom>
            </p:spPr>
          </p:pic>
          <p:sp>
            <p:nvSpPr>
              <p:cNvPr id="31" name="矩形 30"/>
              <p:cNvSpPr/>
              <p:nvPr/>
            </p:nvSpPr>
            <p:spPr>
              <a:xfrm>
                <a:off x="840844" y="1980605"/>
                <a:ext cx="899055" cy="109433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14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4" name="直接连接符 163"/>
          <p:cNvCxnSpPr>
            <a:stCxn id="23" idx="3"/>
          </p:cNvCxnSpPr>
          <p:nvPr/>
        </p:nvCxnSpPr>
        <p:spPr>
          <a:xfrm>
            <a:off x="1590828" y="2001888"/>
            <a:ext cx="2880673" cy="26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连接符 164"/>
          <p:cNvCxnSpPr/>
          <p:nvPr/>
        </p:nvCxnSpPr>
        <p:spPr>
          <a:xfrm>
            <a:off x="1604996" y="2001888"/>
            <a:ext cx="2872961" cy="679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/>
          <p:cNvCxnSpPr>
            <a:stCxn id="23" idx="3"/>
            <a:endCxn id="108" idx="1"/>
          </p:cNvCxnSpPr>
          <p:nvPr/>
        </p:nvCxnSpPr>
        <p:spPr>
          <a:xfrm>
            <a:off x="1590828" y="2001888"/>
            <a:ext cx="2910484" cy="1322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连接符 167"/>
          <p:cNvCxnSpPr>
            <a:stCxn id="23" idx="3"/>
          </p:cNvCxnSpPr>
          <p:nvPr/>
        </p:nvCxnSpPr>
        <p:spPr>
          <a:xfrm>
            <a:off x="1590828" y="2001888"/>
            <a:ext cx="2908400" cy="2406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连接符 168"/>
          <p:cNvCxnSpPr>
            <a:stCxn id="23" idx="3"/>
          </p:cNvCxnSpPr>
          <p:nvPr/>
        </p:nvCxnSpPr>
        <p:spPr>
          <a:xfrm>
            <a:off x="1590828" y="2001888"/>
            <a:ext cx="2873288" cy="3042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连接符 169"/>
          <p:cNvCxnSpPr>
            <a:stCxn id="23" idx="3"/>
          </p:cNvCxnSpPr>
          <p:nvPr/>
        </p:nvCxnSpPr>
        <p:spPr>
          <a:xfrm>
            <a:off x="1590828" y="2001888"/>
            <a:ext cx="2921301" cy="3689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Representative tiles generation — </a:t>
            </a:r>
            <a:r>
              <a:rPr lang="en-US" altLang="zh-CN" sz="3200" dirty="0">
                <a:latin typeface="+mn-lt"/>
              </a:rPr>
              <a:t>RCSs</a:t>
            </a:r>
            <a:endParaRPr lang="zh-CN" altLang="en-US" sz="3200" dirty="0">
              <a:latin typeface="+mn-lt"/>
            </a:endParaRPr>
          </a:p>
        </p:txBody>
      </p:sp>
      <p:sp>
        <p:nvSpPr>
          <p:cNvPr id="73" name="内容占位符 2">
            <a:extLst>
              <a:ext uri="{FF2B5EF4-FFF2-40B4-BE49-F238E27FC236}">
                <a16:creationId xmlns:a16="http://schemas.microsoft.com/office/drawing/2014/main" id="{F262E677-4CC6-47E2-87CF-F515E9C01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89" y="977307"/>
            <a:ext cx="10979101" cy="899118"/>
          </a:xfrm>
        </p:spPr>
        <p:txBody>
          <a:bodyPr>
            <a:noAutofit/>
          </a:bodyPr>
          <a:lstStyle/>
          <a:p>
            <a:r>
              <a:rPr lang="en-US" altLang="zh-CN" sz="1800" dirty="0">
                <a:cs typeface="Arial" panose="020B0604020202020204" pitchFamily="34" charset="0"/>
              </a:rPr>
              <a:t>24 representative boundaries: preset 3 colors and e</a:t>
            </a:r>
            <a:r>
              <a:rPr lang="en-US" altLang="zh-CN" sz="1800" dirty="0"/>
              <a:t>liminate rotationally symmetric boundaries.</a:t>
            </a:r>
          </a:p>
          <a:p>
            <a:r>
              <a:rPr lang="en-US" altLang="zh-CN" sz="1800" dirty="0">
                <a:cs typeface="Arial" panose="020B0604020202020204" pitchFamily="34" charset="0"/>
              </a:rPr>
              <a:t>16 representative densities: 8 </a:t>
            </a:r>
            <a:r>
              <a:rPr lang="en-US" altLang="zh-CN" sz="1800" dirty="0"/>
              <a:t>uniform densities + 8 gradient-varying densities.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1032763" y="1729744"/>
            <a:ext cx="581934" cy="4299507"/>
            <a:chOff x="2036167" y="1876425"/>
            <a:chExt cx="581934" cy="4299507"/>
          </a:xfrm>
        </p:grpSpPr>
        <p:grpSp>
          <p:nvGrpSpPr>
            <p:cNvPr id="19" name="组合 18"/>
            <p:cNvGrpSpPr/>
            <p:nvPr/>
          </p:nvGrpSpPr>
          <p:grpSpPr>
            <a:xfrm>
              <a:off x="2036167" y="1876425"/>
              <a:ext cx="581934" cy="4299507"/>
              <a:chOff x="7293967" y="1688339"/>
              <a:chExt cx="581934" cy="4299507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00409" y="1688339"/>
                <a:ext cx="551623" cy="544288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7576" y="5453580"/>
                <a:ext cx="544456" cy="534266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0409" y="3550367"/>
                <a:ext cx="545755" cy="553823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3967" y="2251679"/>
                <a:ext cx="558065" cy="558065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3967" y="4700520"/>
                <a:ext cx="565206" cy="559295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95646" y="2825035"/>
                <a:ext cx="561904" cy="558981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00992" y="4135279"/>
                <a:ext cx="544013" cy="538163"/>
              </a:xfrm>
              <a:prstGeom prst="rect">
                <a:avLst/>
              </a:prstGeom>
            </p:spPr>
          </p:pic>
          <p:sp>
            <p:nvSpPr>
              <p:cNvPr id="35" name="文本框 34"/>
              <p:cNvSpPr txBox="1"/>
              <p:nvPr/>
            </p:nvSpPr>
            <p:spPr>
              <a:xfrm>
                <a:off x="7307576" y="3214641"/>
                <a:ext cx="563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……</a:t>
                </a:r>
                <a:endParaRPr lang="zh-CN" altLang="en-US" dirty="0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7312339" y="5102227"/>
                <a:ext cx="563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……</a:t>
                </a:r>
                <a:endParaRPr lang="zh-CN" altLang="en-US" dirty="0"/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2130739" y="1989718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b1</a:t>
              </a:r>
              <a:endParaRPr lang="zh-CN" altLang="en-US" sz="1400" dirty="0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130739" y="2571959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b2</a:t>
              </a:r>
              <a:endParaRPr lang="zh-CN" altLang="en-US" sz="1400" dirty="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129891" y="3133771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b3</a:t>
              </a:r>
              <a:endParaRPr lang="zh-CN" altLang="en-US" sz="1400" dirty="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087982" y="3857509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b12</a:t>
              </a:r>
              <a:endParaRPr lang="zh-CN" altLang="en-US" sz="1400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084305" y="443655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b13</a:t>
              </a:r>
              <a:endParaRPr lang="zh-CN" altLang="en-US" sz="1400" dirty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091011" y="5762070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b24</a:t>
              </a:r>
              <a:endParaRPr lang="zh-CN" altLang="en-US" sz="1400" dirty="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084205" y="502304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b14</a:t>
              </a:r>
              <a:endParaRPr lang="zh-CN" altLang="en-US" sz="1400" dirty="0"/>
            </a:p>
          </p:txBody>
        </p:sp>
      </p:grpSp>
      <p:sp>
        <p:nvSpPr>
          <p:cNvPr id="149" name="矩形 148"/>
          <p:cNvSpPr/>
          <p:nvPr/>
        </p:nvSpPr>
        <p:spPr>
          <a:xfrm>
            <a:off x="720392" y="6017796"/>
            <a:ext cx="23402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24 boundaries</a:t>
            </a:r>
          </a:p>
        </p:txBody>
      </p: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839B39F1-C2A7-7F06-0C9D-3D6CFE0D30B2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1590828" y="2029807"/>
            <a:ext cx="2862049" cy="542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B539C3FE-5BCE-16D4-4C50-B20DBD2841A5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590828" y="2572117"/>
            <a:ext cx="2854337" cy="1098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9ED910E9-07D2-21FB-A8AF-BCB28349219C}"/>
              </a:ext>
            </a:extLst>
          </p:cNvPr>
          <p:cNvCxnSpPr>
            <a:cxnSpLocks/>
            <a:endCxn id="108" idx="1"/>
          </p:cNvCxnSpPr>
          <p:nvPr/>
        </p:nvCxnSpPr>
        <p:spPr>
          <a:xfrm>
            <a:off x="1604996" y="2572117"/>
            <a:ext cx="2896316" cy="7527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2BA4506A-5C1D-226F-B17E-9C6B41F3A85E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590828" y="2572117"/>
            <a:ext cx="2889776" cy="1837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FEE24AA6-E2EE-B0DF-F80E-C282CC0BF80E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590828" y="2572117"/>
            <a:ext cx="2854664" cy="2472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403E39E9-B45D-5802-197A-D8090883C2B6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590828" y="2572117"/>
            <a:ext cx="2902677" cy="31202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05328832-DD10-2BC0-91A9-A9C21DB67F7E}"/>
              </a:ext>
            </a:extLst>
          </p:cNvPr>
          <p:cNvCxnSpPr>
            <a:cxnSpLocks/>
          </p:cNvCxnSpPr>
          <p:nvPr/>
        </p:nvCxnSpPr>
        <p:spPr>
          <a:xfrm flipV="1">
            <a:off x="1610514" y="2020742"/>
            <a:ext cx="2895872" cy="1125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BFE74858-4376-4045-BAD3-9FDF5C998E2A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596346" y="2672918"/>
            <a:ext cx="2888160" cy="47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66A2431A-027E-C0BF-BCA4-DA6BB214EB2C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596346" y="3145931"/>
            <a:ext cx="2895872" cy="182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55EDF83F-DFDB-C2AE-8836-C47D4E09FA9A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596346" y="3145931"/>
            <a:ext cx="2923599" cy="1254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4818C790-B980-9E6F-E03F-5C97FF46F8E1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596346" y="3145931"/>
            <a:ext cx="2888487" cy="1890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3E96FB81-0E60-979C-B775-87954D084F26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596346" y="3145931"/>
            <a:ext cx="2936500" cy="2537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1975BC6F-156F-F939-6D9D-7653AEEE2243}"/>
              </a:ext>
            </a:extLst>
          </p:cNvPr>
          <p:cNvCxnSpPr>
            <a:cxnSpLocks/>
          </p:cNvCxnSpPr>
          <p:nvPr/>
        </p:nvCxnSpPr>
        <p:spPr>
          <a:xfrm flipV="1">
            <a:off x="1599128" y="2021102"/>
            <a:ext cx="2917696" cy="1847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B2F16C2A-48A4-6B0F-4C68-CA77F9E86749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584960" y="2673278"/>
            <a:ext cx="2909984" cy="1195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0D7BD069-FB6C-DBF2-EB6F-BDD4F9B2BE8E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584960" y="3328328"/>
            <a:ext cx="2917696" cy="540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229D752D-2C27-562F-E8E9-A5FE80AE1A35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584960" y="3868684"/>
            <a:ext cx="2945423" cy="5322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B6A6E6BC-E835-BB51-3A80-086510993819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584960" y="3868684"/>
            <a:ext cx="2910311" cy="1167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E7FB9C0E-6AD3-5700-16CA-08C23CD49F6F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584960" y="3868684"/>
            <a:ext cx="2958324" cy="1814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>
            <a:extLst>
              <a:ext uri="{FF2B5EF4-FFF2-40B4-BE49-F238E27FC236}">
                <a16:creationId xmlns:a16="http://schemas.microsoft.com/office/drawing/2014/main" id="{D61FCBA2-9D64-7F8B-4B56-48F768F917AD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583801" y="2024228"/>
            <a:ext cx="2939740" cy="24215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418C3872-BCD9-93BB-9763-0B86A7717671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583801" y="2676404"/>
            <a:ext cx="2932028" cy="1769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117CFD3E-6B17-32A0-2BEB-C5E56C9AA262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583801" y="3331454"/>
            <a:ext cx="2939740" cy="1114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114">
            <a:extLst>
              <a:ext uri="{FF2B5EF4-FFF2-40B4-BE49-F238E27FC236}">
                <a16:creationId xmlns:a16="http://schemas.microsoft.com/office/drawing/2014/main" id="{485894AE-4A55-3A08-C3B6-779EA35BD04A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583801" y="4404028"/>
            <a:ext cx="2967467" cy="41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1D7DAE9B-3A5A-3553-08F4-E6C0EAA76C7A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583801" y="4445766"/>
            <a:ext cx="2932355" cy="593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16">
            <a:extLst>
              <a:ext uri="{FF2B5EF4-FFF2-40B4-BE49-F238E27FC236}">
                <a16:creationId xmlns:a16="http://schemas.microsoft.com/office/drawing/2014/main" id="{5A968F2E-E8D4-AFC0-6D7C-414C0E41E987}"/>
              </a:ext>
            </a:extLst>
          </p:cNvPr>
          <p:cNvCxnSpPr>
            <a:cxnSpLocks/>
          </p:cNvCxnSpPr>
          <p:nvPr/>
        </p:nvCxnSpPr>
        <p:spPr>
          <a:xfrm>
            <a:off x="1597969" y="4445766"/>
            <a:ext cx="2980368" cy="1240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D70E37B4-D056-236C-8558-2C04D75FED34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597969" y="2040637"/>
            <a:ext cx="2924988" cy="2980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0ED2F887-1283-2B49-49C6-1AD8973297D2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597969" y="2692813"/>
            <a:ext cx="2917276" cy="232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59D4AAAE-7F62-091B-623B-0D5406CA4F79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597969" y="3347863"/>
            <a:ext cx="2924988" cy="167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E1AAFE22-AAAA-72D5-6EDF-CBD04A53392B}"/>
              </a:ext>
            </a:extLst>
          </p:cNvPr>
          <p:cNvCxnSpPr>
            <a:cxnSpLocks/>
            <a:stCxn id="15" idx="3"/>
            <a:endCxn id="98" idx="1"/>
          </p:cNvCxnSpPr>
          <p:nvPr/>
        </p:nvCxnSpPr>
        <p:spPr>
          <a:xfrm flipV="1">
            <a:off x="1597969" y="4383499"/>
            <a:ext cx="2903343" cy="638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CD68CC0E-E09E-B7DD-35A9-B0EF5CCCDA3F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597969" y="5021573"/>
            <a:ext cx="2917603" cy="34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>
            <a:extLst>
              <a:ext uri="{FF2B5EF4-FFF2-40B4-BE49-F238E27FC236}">
                <a16:creationId xmlns:a16="http://schemas.microsoft.com/office/drawing/2014/main" id="{A57B7521-CBDE-731E-D1F0-F380D9A8A4A0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597969" y="5021573"/>
            <a:ext cx="2965616" cy="681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5173899C-01B9-8C3B-A055-C3173F5D89C3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590828" y="2043650"/>
            <a:ext cx="2951185" cy="371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>
            <a:extLst>
              <a:ext uri="{FF2B5EF4-FFF2-40B4-BE49-F238E27FC236}">
                <a16:creationId xmlns:a16="http://schemas.microsoft.com/office/drawing/2014/main" id="{2EF6ADD0-0418-0110-9D49-43791CE588E9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590828" y="2695826"/>
            <a:ext cx="2943473" cy="3066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>
            <a:extLst>
              <a:ext uri="{FF2B5EF4-FFF2-40B4-BE49-F238E27FC236}">
                <a16:creationId xmlns:a16="http://schemas.microsoft.com/office/drawing/2014/main" id="{4A861998-7F83-7905-B01D-1E6D661236D8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590828" y="3350876"/>
            <a:ext cx="2951185" cy="2411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>
            <a:extLst>
              <a:ext uri="{FF2B5EF4-FFF2-40B4-BE49-F238E27FC236}">
                <a16:creationId xmlns:a16="http://schemas.microsoft.com/office/drawing/2014/main" id="{D3526C72-81FB-7388-ACD6-809B83B75DCE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590828" y="4423450"/>
            <a:ext cx="2978912" cy="1338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连接符 147">
            <a:extLst>
              <a:ext uri="{FF2B5EF4-FFF2-40B4-BE49-F238E27FC236}">
                <a16:creationId xmlns:a16="http://schemas.microsoft.com/office/drawing/2014/main" id="{81EDA520-C491-1898-1948-A5BAA604E2AB}"/>
              </a:ext>
            </a:extLst>
          </p:cNvPr>
          <p:cNvCxnSpPr>
            <a:cxnSpLocks/>
          </p:cNvCxnSpPr>
          <p:nvPr/>
        </p:nvCxnSpPr>
        <p:spPr>
          <a:xfrm flipV="1">
            <a:off x="1604996" y="5058878"/>
            <a:ext cx="2943800" cy="703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B06EB4B0-F32F-4C2E-E25A-8F8EF83A05C0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590828" y="5706171"/>
            <a:ext cx="2991813" cy="55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矩形 146"/>
          <p:cNvSpPr/>
          <p:nvPr/>
        </p:nvSpPr>
        <p:spPr>
          <a:xfrm>
            <a:off x="3622049" y="6015081"/>
            <a:ext cx="2967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24 gradient-varying densities</a:t>
            </a: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ED165D73-29CB-1AA5-35E4-111087F8CF28}"/>
              </a:ext>
            </a:extLst>
          </p:cNvPr>
          <p:cNvSpPr txBox="1"/>
          <p:nvPr/>
        </p:nvSpPr>
        <p:spPr>
          <a:xfrm>
            <a:off x="2299934" y="5808314"/>
            <a:ext cx="1617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cs typeface="Arial" panose="020B0604020202020204" pitchFamily="34" charset="0"/>
              </a:rPr>
              <a:t>KM algorithm </a:t>
            </a:r>
          </a:p>
        </p:txBody>
      </p:sp>
      <p:sp>
        <p:nvSpPr>
          <p:cNvPr id="160" name="下箭头 132">
            <a:extLst>
              <a:ext uri="{FF2B5EF4-FFF2-40B4-BE49-F238E27FC236}">
                <a16:creationId xmlns:a16="http://schemas.microsoft.com/office/drawing/2014/main" id="{18CE5CC2-F243-7C50-742A-511D2F746F5B}"/>
              </a:ext>
            </a:extLst>
          </p:cNvPr>
          <p:cNvSpPr/>
          <p:nvPr/>
        </p:nvSpPr>
        <p:spPr>
          <a:xfrm rot="16200000">
            <a:off x="5161342" y="4293467"/>
            <a:ext cx="570755" cy="563562"/>
          </a:xfrm>
          <a:prstGeom prst="downArrow">
            <a:avLst>
              <a:gd name="adj1" fmla="val 349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5" name="图片 94">
            <a:extLst>
              <a:ext uri="{FF2B5EF4-FFF2-40B4-BE49-F238E27FC236}">
                <a16:creationId xmlns:a16="http://schemas.microsoft.com/office/drawing/2014/main" id="{0C042F36-7796-1E24-4E77-BD6D4E8431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0426"/>
          <a:stretch/>
        </p:blipFill>
        <p:spPr>
          <a:xfrm>
            <a:off x="5819925" y="1771194"/>
            <a:ext cx="6122553" cy="1991182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591403" y="1993854"/>
            <a:ext cx="2980368" cy="3760230"/>
            <a:chOff x="1788043" y="1993854"/>
            <a:chExt cx="2980368" cy="3760230"/>
          </a:xfrm>
        </p:grpSpPr>
        <p:cxnSp>
          <p:nvCxnSpPr>
            <p:cNvPr id="111" name="直接连接符 110"/>
            <p:cNvCxnSpPr>
              <a:cxnSpLocks/>
            </p:cNvCxnSpPr>
            <p:nvPr/>
          </p:nvCxnSpPr>
          <p:spPr>
            <a:xfrm>
              <a:off x="1795070" y="1993854"/>
              <a:ext cx="2902882" cy="684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9ED910E9-07D2-21FB-A8AF-BCB28349219C}"/>
                </a:ext>
              </a:extLst>
            </p:cNvPr>
            <p:cNvCxnSpPr>
              <a:cxnSpLocks/>
            </p:cNvCxnSpPr>
            <p:nvPr/>
          </p:nvCxnSpPr>
          <p:spPr>
            <a:xfrm>
              <a:off x="1790979" y="2559547"/>
              <a:ext cx="2902882" cy="7608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1975BC6F-156F-F939-6D9D-7653AEEE22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89202" y="2013068"/>
              <a:ext cx="2917696" cy="18475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5A968F2E-E8D4-AFC0-6D7C-414C0E41E987}"/>
                </a:ext>
              </a:extLst>
            </p:cNvPr>
            <p:cNvCxnSpPr>
              <a:cxnSpLocks/>
            </p:cNvCxnSpPr>
            <p:nvPr/>
          </p:nvCxnSpPr>
          <p:spPr>
            <a:xfrm>
              <a:off x="1788043" y="4437732"/>
              <a:ext cx="2980368" cy="124098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>
              <a:extLst>
                <a:ext uri="{FF2B5EF4-FFF2-40B4-BE49-F238E27FC236}">
                  <a16:creationId xmlns:a16="http://schemas.microsoft.com/office/drawing/2014/main" id="{81EDA520-C491-1898-1948-A5BAA604E2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5070" y="5050844"/>
              <a:ext cx="2943800" cy="7032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>
              <a:extLst>
                <a:ext uri="{FF2B5EF4-FFF2-40B4-BE49-F238E27FC236}">
                  <a16:creationId xmlns:a16="http://schemas.microsoft.com/office/drawing/2014/main" id="{81EDA520-C491-1898-1948-A5BAA604E2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0831" y="4383499"/>
              <a:ext cx="2907121" cy="63316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4490812" y="1761669"/>
            <a:ext cx="563562" cy="4196528"/>
            <a:chOff x="4687452" y="1761669"/>
            <a:chExt cx="563562" cy="4196528"/>
          </a:xfrm>
        </p:grpSpPr>
        <p:grpSp>
          <p:nvGrpSpPr>
            <p:cNvPr id="96" name="组合 95"/>
            <p:cNvGrpSpPr/>
            <p:nvPr/>
          </p:nvGrpSpPr>
          <p:grpSpPr>
            <a:xfrm>
              <a:off x="4694687" y="1761669"/>
              <a:ext cx="548578" cy="4196528"/>
              <a:chOff x="5380182" y="1761669"/>
              <a:chExt cx="548578" cy="4196528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83447" y="1761669"/>
                <a:ext cx="542048" cy="542048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83447" y="4112475"/>
                <a:ext cx="545313" cy="542048"/>
              </a:xfrm>
              <a:prstGeom prst="rect">
                <a:avLst/>
              </a:prstGeom>
            </p:spPr>
          </p:pic>
          <p:pic>
            <p:nvPicPr>
              <p:cNvPr id="99" name="图片 9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83447" y="2407765"/>
                <a:ext cx="542048" cy="542048"/>
              </a:xfrm>
              <a:prstGeom prst="rect">
                <a:avLst/>
              </a:prstGeom>
            </p:spPr>
          </p:pic>
          <p:pic>
            <p:nvPicPr>
              <p:cNvPr id="108" name="图片 10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83447" y="3053861"/>
                <a:ext cx="542048" cy="542048"/>
              </a:xfrm>
              <a:prstGeom prst="rect">
                <a:avLst/>
              </a:prstGeom>
            </p:spPr>
          </p:pic>
          <p:pic>
            <p:nvPicPr>
              <p:cNvPr id="109" name="图片 10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83447" y="4764520"/>
                <a:ext cx="545313" cy="542048"/>
              </a:xfrm>
              <a:prstGeom prst="rect">
                <a:avLst/>
              </a:prstGeom>
            </p:spPr>
          </p:pic>
          <p:pic>
            <p:nvPicPr>
              <p:cNvPr id="110" name="图片 10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80182" y="5416149"/>
                <a:ext cx="545313" cy="542048"/>
              </a:xfrm>
              <a:prstGeom prst="rect">
                <a:avLst/>
              </a:prstGeom>
            </p:spPr>
          </p:pic>
        </p:grpSp>
        <p:sp>
          <p:nvSpPr>
            <p:cNvPr id="140" name="文本框 139"/>
            <p:cNvSpPr txBox="1"/>
            <p:nvPr/>
          </p:nvSpPr>
          <p:spPr>
            <a:xfrm>
              <a:off x="4687452" y="3613580"/>
              <a:ext cx="563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……</a:t>
              </a:r>
              <a:endParaRPr lang="zh-CN" altLang="en-US" dirty="0"/>
            </a:p>
          </p:txBody>
        </p:sp>
        <p:sp>
          <p:nvSpPr>
            <p:cNvPr id="141" name="文本框 140"/>
            <p:cNvSpPr txBox="1"/>
            <p:nvPr/>
          </p:nvSpPr>
          <p:spPr>
            <a:xfrm>
              <a:off x="4769976" y="1888398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d1</a:t>
              </a:r>
              <a:endParaRPr lang="zh-CN" altLang="en-US" sz="1400" dirty="0"/>
            </a:p>
          </p:txBody>
        </p:sp>
        <p:sp>
          <p:nvSpPr>
            <p:cNvPr id="142" name="文本框 141"/>
            <p:cNvSpPr txBox="1"/>
            <p:nvPr/>
          </p:nvSpPr>
          <p:spPr>
            <a:xfrm>
              <a:off x="4727246" y="2536711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d12</a:t>
              </a:r>
              <a:endParaRPr lang="zh-CN" altLang="en-US" sz="1400" dirty="0"/>
            </a:p>
          </p:txBody>
        </p:sp>
        <p:sp>
          <p:nvSpPr>
            <p:cNvPr id="143" name="文本框 142"/>
            <p:cNvSpPr txBox="1"/>
            <p:nvPr/>
          </p:nvSpPr>
          <p:spPr>
            <a:xfrm>
              <a:off x="4727246" y="3176349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d13</a:t>
              </a:r>
              <a:endParaRPr lang="zh-CN" altLang="en-US" sz="1400" dirty="0"/>
            </a:p>
          </p:txBody>
        </p:sp>
        <p:sp>
          <p:nvSpPr>
            <p:cNvPr id="144" name="文本框 143"/>
            <p:cNvSpPr txBox="1"/>
            <p:nvPr/>
          </p:nvSpPr>
          <p:spPr>
            <a:xfrm>
              <a:off x="4781227" y="4241150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d8</a:t>
              </a:r>
              <a:endParaRPr lang="zh-CN" altLang="en-US" sz="1400" dirty="0"/>
            </a:p>
          </p:txBody>
        </p:sp>
        <p:sp>
          <p:nvSpPr>
            <p:cNvPr id="145" name="文本框 144"/>
            <p:cNvSpPr txBox="1"/>
            <p:nvPr/>
          </p:nvSpPr>
          <p:spPr>
            <a:xfrm>
              <a:off x="4727246" y="4878963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d82</a:t>
              </a:r>
              <a:endParaRPr lang="zh-CN" altLang="en-US" sz="1400" dirty="0"/>
            </a:p>
          </p:txBody>
        </p:sp>
        <p:sp>
          <p:nvSpPr>
            <p:cNvPr id="146" name="文本框 145"/>
            <p:cNvSpPr txBox="1"/>
            <p:nvPr/>
          </p:nvSpPr>
          <p:spPr>
            <a:xfrm>
              <a:off x="4727246" y="5537737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d83</a:t>
              </a:r>
              <a:endParaRPr lang="zh-CN" altLang="en-US" sz="1400" dirty="0"/>
            </a:p>
          </p:txBody>
        </p:sp>
      </p:grpSp>
      <p:pic>
        <p:nvPicPr>
          <p:cNvPr id="131" name="图片 130">
            <a:extLst>
              <a:ext uri="{FF2B5EF4-FFF2-40B4-BE49-F238E27FC236}">
                <a16:creationId xmlns:a16="http://schemas.microsoft.com/office/drawing/2014/main" id="{0C042F36-7796-1E24-4E77-BD6D4E8431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8" b="-1437"/>
          <a:stretch/>
        </p:blipFill>
        <p:spPr>
          <a:xfrm>
            <a:off x="5819924" y="3790950"/>
            <a:ext cx="6122553" cy="2057245"/>
          </a:xfrm>
          <a:prstGeom prst="rect">
            <a:avLst/>
          </a:prstGeom>
        </p:spPr>
      </p:pic>
      <p:sp>
        <p:nvSpPr>
          <p:cNvPr id="119" name="日期占位符 1">
            <a:extLst>
              <a:ext uri="{FF2B5EF4-FFF2-40B4-BE49-F238E27FC236}">
                <a16:creationId xmlns:a16="http://schemas.microsoft.com/office/drawing/2014/main" id="{F0D2F7AE-8EA8-ECD5-AB31-ABAE114507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121" name="页脚占位符 2">
            <a:extLst>
              <a:ext uri="{FF2B5EF4-FFF2-40B4-BE49-F238E27FC236}">
                <a16:creationId xmlns:a16="http://schemas.microsoft.com/office/drawing/2014/main" id="{C468F295-E898-687E-15F4-BAE1B2FA9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133" name="灯片编号占位符 4">
            <a:extLst>
              <a:ext uri="{FF2B5EF4-FFF2-40B4-BE49-F238E27FC236}">
                <a16:creationId xmlns:a16="http://schemas.microsoft.com/office/drawing/2014/main" id="{6A08C428-6073-CBCF-53AF-A54F8F6C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20</a:t>
            </a:fld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E522AD4-F047-0169-2609-4F093D81572D}"/>
              </a:ext>
            </a:extLst>
          </p:cNvPr>
          <p:cNvGrpSpPr/>
          <p:nvPr/>
        </p:nvGrpSpPr>
        <p:grpSpPr>
          <a:xfrm>
            <a:off x="8164612" y="5911244"/>
            <a:ext cx="1727454" cy="542048"/>
            <a:chOff x="8164612" y="5911244"/>
            <a:chExt cx="1727454" cy="542048"/>
          </a:xfrm>
        </p:grpSpPr>
        <p:sp>
          <p:nvSpPr>
            <p:cNvPr id="132" name="文本框 131">
              <a:extLst>
                <a:ext uri="{FF2B5EF4-FFF2-40B4-BE49-F238E27FC236}">
                  <a16:creationId xmlns:a16="http://schemas.microsoft.com/office/drawing/2014/main" id="{CB0D5AD0-56D5-A4C1-567D-E24CA3728609}"/>
                </a:ext>
              </a:extLst>
            </p:cNvPr>
            <p:cNvSpPr txBox="1"/>
            <p:nvPr/>
          </p:nvSpPr>
          <p:spPr>
            <a:xfrm>
              <a:off x="8219828" y="6007311"/>
              <a:ext cx="161735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cs typeface="Arial" panose="020B0604020202020204" pitchFamily="34" charset="0"/>
                </a:rPr>
                <a:t>Final |4-RCS|=48 </a:t>
              </a:r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CCBDDB34-0F20-1C44-169B-D1C61602205E}"/>
                </a:ext>
              </a:extLst>
            </p:cNvPr>
            <p:cNvSpPr/>
            <p:nvPr/>
          </p:nvSpPr>
          <p:spPr>
            <a:xfrm>
              <a:off x="8164612" y="5911244"/>
              <a:ext cx="1727454" cy="542048"/>
            </a:xfrm>
            <a:prstGeom prst="rect">
              <a:avLst/>
            </a:prstGeom>
            <a:noFill/>
            <a:ln w="28575">
              <a:solidFill>
                <a:srgbClr val="F96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5" name="图片 134"/>
          <p:cNvPicPr>
            <a:picLocks/>
          </p:cNvPicPr>
          <p:nvPr/>
        </p:nvPicPr>
        <p:blipFill rotWithShape="1">
          <a:blip r:embed="rId13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Representative tiles generation — </a:t>
            </a:r>
            <a:r>
              <a:rPr lang="zh-CN" altLang="en-US" sz="3200" dirty="0">
                <a:latin typeface="+mn-lt"/>
                <a:cs typeface="Arial" panose="020B0604020202020204" pitchFamily="34" charset="0"/>
              </a:rPr>
              <a:t>𝑘</a:t>
            </a:r>
            <a:r>
              <a:rPr lang="en-US" altLang="zh-CN" sz="3200" dirty="0">
                <a:latin typeface="+mn-lt"/>
                <a:cs typeface="Arial" panose="020B0604020202020204" pitchFamily="34" charset="0"/>
              </a:rPr>
              <a:t>×</a:t>
            </a:r>
            <a:r>
              <a:rPr lang="zh-CN" altLang="en-US" sz="3200" dirty="0">
                <a:latin typeface="+mn-lt"/>
                <a:cs typeface="Arial" panose="020B0604020202020204" pitchFamily="34" charset="0"/>
              </a:rPr>
              <a:t>𝑘 </a:t>
            </a:r>
            <a:r>
              <a:rPr lang="en-US" altLang="zh-CN" sz="3200" dirty="0">
                <a:latin typeface="+mn-lt"/>
                <a:cs typeface="Arial" panose="020B0604020202020204" pitchFamily="34" charset="0"/>
              </a:rPr>
              <a:t>generation</a:t>
            </a:r>
          </a:p>
        </p:txBody>
      </p:sp>
      <p:sp>
        <p:nvSpPr>
          <p:cNvPr id="73" name="内容占位符 2">
            <a:extLst>
              <a:ext uri="{FF2B5EF4-FFF2-40B4-BE49-F238E27FC236}">
                <a16:creationId xmlns:a16="http://schemas.microsoft.com/office/drawing/2014/main" id="{F262E677-4CC6-47E2-87CF-F515E9C01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89" y="977307"/>
            <a:ext cx="11655022" cy="1992794"/>
          </a:xfrm>
        </p:spPr>
        <p:txBody>
          <a:bodyPr>
            <a:no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altLang="zh-CN" sz="1800" b="1" dirty="0">
                <a:cs typeface="Arial" panose="020B0604020202020204" pitchFamily="34" charset="0"/>
              </a:rPr>
              <a:t>Initial</a:t>
            </a:r>
            <a:r>
              <a:rPr lang="en-US" altLang="zh-CN" sz="1800" dirty="0">
                <a:cs typeface="Arial" panose="020B0604020202020204" pitchFamily="34" charset="0"/>
              </a:rPr>
              <a:t>: place the target density patch using unit tiles;</a:t>
            </a:r>
          </a:p>
          <a:p>
            <a:pPr marL="400050" indent="-400050">
              <a:buFont typeface="+mj-lt"/>
              <a:buAutoNum type="romanUcPeriod"/>
            </a:pPr>
            <a:r>
              <a:rPr lang="en-US" altLang="zh-CN" sz="1800" b="1" dirty="0">
                <a:cs typeface="Arial" panose="020B0604020202020204" pitchFamily="34" charset="0"/>
              </a:rPr>
              <a:t>Select &amp; replace</a:t>
            </a:r>
            <a:r>
              <a:rPr lang="en-US" altLang="zh-CN" sz="1800" dirty="0">
                <a:cs typeface="Arial" panose="020B0604020202020204" pitchFamily="34" charset="0"/>
              </a:rPr>
              <a:t>: randomly select a tile and replace it with another tile , performing until no one to be replaced;</a:t>
            </a:r>
          </a:p>
          <a:p>
            <a:pPr marL="400050" indent="-400050">
              <a:buFont typeface="+mj-lt"/>
              <a:buAutoNum type="romanUcPeriod"/>
            </a:pPr>
            <a:r>
              <a:rPr lang="en-US" altLang="zh-CN" sz="1800" b="1" dirty="0">
                <a:cs typeface="Arial" panose="020B0604020202020204" pitchFamily="34" charset="0"/>
              </a:rPr>
              <a:t>Iterate</a:t>
            </a:r>
            <a:r>
              <a:rPr lang="en-US" altLang="zh-CN" sz="1800" dirty="0">
                <a:cs typeface="Arial" panose="020B0604020202020204" pitchFamily="34" charset="0"/>
              </a:rPr>
              <a:t>: increase the threshold and repeat step II iteratively, until all boundaries are matched;</a:t>
            </a:r>
          </a:p>
          <a:p>
            <a:pPr marL="400050" indent="-400050">
              <a:buFont typeface="+mj-lt"/>
              <a:buAutoNum type="romanUcPeriod"/>
            </a:pPr>
            <a:r>
              <a:rPr lang="en-US" altLang="zh-CN" sz="1800" b="1" dirty="0"/>
              <a:t>Random search</a:t>
            </a:r>
            <a:r>
              <a:rPr lang="en-US" altLang="zh-CN" sz="1800" dirty="0"/>
              <a:t>: set different initial states and perform above steps 50 times, then choose the one with the least error.</a:t>
            </a:r>
          </a:p>
        </p:txBody>
      </p:sp>
      <p:sp>
        <p:nvSpPr>
          <p:cNvPr id="429" name="文本框 428">
            <a:extLst>
              <a:ext uri="{FF2B5EF4-FFF2-40B4-BE49-F238E27FC236}">
                <a16:creationId xmlns:a16="http://schemas.microsoft.com/office/drawing/2014/main" id="{CB47000D-8EBE-4012-00E8-65AA9710A8E4}"/>
              </a:ext>
            </a:extLst>
          </p:cNvPr>
          <p:cNvSpPr txBox="1"/>
          <p:nvPr/>
        </p:nvSpPr>
        <p:spPr>
          <a:xfrm>
            <a:off x="1419296" y="5890605"/>
            <a:ext cx="66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(a)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0" name="文本框 429">
            <a:extLst>
              <a:ext uri="{FF2B5EF4-FFF2-40B4-BE49-F238E27FC236}">
                <a16:creationId xmlns:a16="http://schemas.microsoft.com/office/drawing/2014/main" id="{361D3AB2-686F-8B35-1B86-5A6C924B84CE}"/>
              </a:ext>
            </a:extLst>
          </p:cNvPr>
          <p:cNvSpPr txBox="1"/>
          <p:nvPr/>
        </p:nvSpPr>
        <p:spPr>
          <a:xfrm>
            <a:off x="4365129" y="5890604"/>
            <a:ext cx="105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(b)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90337" y="3910738"/>
            <a:ext cx="964818" cy="1039480"/>
            <a:chOff x="1190337" y="3910738"/>
            <a:chExt cx="964818" cy="1039480"/>
          </a:xfrm>
        </p:grpSpPr>
        <p:sp>
          <p:nvSpPr>
            <p:cNvPr id="404" name="矩形 403"/>
            <p:cNvSpPr/>
            <p:nvPr/>
          </p:nvSpPr>
          <p:spPr>
            <a:xfrm>
              <a:off x="1190337" y="4043674"/>
              <a:ext cx="957263" cy="906544"/>
            </a:xfrm>
            <a:prstGeom prst="rect">
              <a:avLst/>
            </a:prstGeom>
            <a:solidFill>
              <a:srgbClr val="F8D6BA">
                <a:alpha val="4745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1" name="文本框 430">
              <a:extLst>
                <a:ext uri="{FF2B5EF4-FFF2-40B4-BE49-F238E27FC236}">
                  <a16:creationId xmlns:a16="http://schemas.microsoft.com/office/drawing/2014/main" id="{D70E527C-3B2F-758A-0724-1B584046E844}"/>
                </a:ext>
              </a:extLst>
            </p:cNvPr>
            <p:cNvSpPr txBox="1"/>
            <p:nvPr/>
          </p:nvSpPr>
          <p:spPr>
            <a:xfrm>
              <a:off x="1315488" y="3910738"/>
              <a:ext cx="8396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Error:</a:t>
              </a:r>
            </a:p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0.015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237017" y="3181918"/>
            <a:ext cx="2755071" cy="2634544"/>
            <a:chOff x="3237017" y="3181918"/>
            <a:chExt cx="2755071" cy="2634544"/>
          </a:xfrm>
        </p:grpSpPr>
        <p:cxnSp>
          <p:nvCxnSpPr>
            <p:cNvPr id="433" name="直接连接符 432">
              <a:extLst>
                <a:ext uri="{FF2B5EF4-FFF2-40B4-BE49-F238E27FC236}">
                  <a16:creationId xmlns:a16="http://schemas.microsoft.com/office/drawing/2014/main" id="{4E9541E1-8A12-97F4-F464-4300A206965A}"/>
                </a:ext>
              </a:extLst>
            </p:cNvPr>
            <p:cNvCxnSpPr/>
            <p:nvPr/>
          </p:nvCxnSpPr>
          <p:spPr>
            <a:xfrm>
              <a:off x="3237017" y="321071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4" name="直接连接符 433">
              <a:extLst>
                <a:ext uri="{FF2B5EF4-FFF2-40B4-BE49-F238E27FC236}">
                  <a16:creationId xmlns:a16="http://schemas.microsoft.com/office/drawing/2014/main" id="{C1964ACE-87FE-8AD1-21F2-59F8054EC1D9}"/>
                </a:ext>
              </a:extLst>
            </p:cNvPr>
            <p:cNvCxnSpPr/>
            <p:nvPr/>
          </p:nvCxnSpPr>
          <p:spPr>
            <a:xfrm>
              <a:off x="3311312" y="3210718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直接连接符 434">
              <a:extLst>
                <a:ext uri="{FF2B5EF4-FFF2-40B4-BE49-F238E27FC236}">
                  <a16:creationId xmlns:a16="http://schemas.microsoft.com/office/drawing/2014/main" id="{178249F3-D860-034C-A608-582894846A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05017" y="361629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6" name="直接连接符 435">
              <a:extLst>
                <a:ext uri="{FF2B5EF4-FFF2-40B4-BE49-F238E27FC236}">
                  <a16:creationId xmlns:a16="http://schemas.microsoft.com/office/drawing/2014/main" id="{28A6B161-76C3-86F5-5D5A-BF612A7A69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77017" y="3613918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直接连接符 436">
              <a:extLst>
                <a:ext uri="{FF2B5EF4-FFF2-40B4-BE49-F238E27FC236}">
                  <a16:creationId xmlns:a16="http://schemas.microsoft.com/office/drawing/2014/main" id="{6B4CE02A-6661-9667-9255-4BBEC13DA4AA}"/>
                </a:ext>
              </a:extLst>
            </p:cNvPr>
            <p:cNvCxnSpPr/>
            <p:nvPr/>
          </p:nvCxnSpPr>
          <p:spPr>
            <a:xfrm>
              <a:off x="3237017" y="4018337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8" name="直接连接符 437">
              <a:extLst>
                <a:ext uri="{FF2B5EF4-FFF2-40B4-BE49-F238E27FC236}">
                  <a16:creationId xmlns:a16="http://schemas.microsoft.com/office/drawing/2014/main" id="{0334461D-214E-1F78-D575-A020E1BBC426}"/>
                </a:ext>
              </a:extLst>
            </p:cNvPr>
            <p:cNvCxnSpPr/>
            <p:nvPr/>
          </p:nvCxnSpPr>
          <p:spPr>
            <a:xfrm>
              <a:off x="3321833" y="4018008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直接连接符 438">
              <a:extLst>
                <a:ext uri="{FF2B5EF4-FFF2-40B4-BE49-F238E27FC236}">
                  <a16:creationId xmlns:a16="http://schemas.microsoft.com/office/drawing/2014/main" id="{7BE57009-A24E-A643-47DF-3BD3A0D58CF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669017" y="361629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0" name="直接连接符 439">
              <a:extLst>
                <a:ext uri="{FF2B5EF4-FFF2-40B4-BE49-F238E27FC236}">
                  <a16:creationId xmlns:a16="http://schemas.microsoft.com/office/drawing/2014/main" id="{6D221BAF-BC39-5D33-DE9B-45AB3E17C7A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41017" y="3613918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直接连接符 440">
              <a:extLst>
                <a:ext uri="{FF2B5EF4-FFF2-40B4-BE49-F238E27FC236}">
                  <a16:creationId xmlns:a16="http://schemas.microsoft.com/office/drawing/2014/main" id="{E9522695-0A1D-13C0-7C3B-FE1439DC8F20}"/>
                </a:ext>
              </a:extLst>
            </p:cNvPr>
            <p:cNvCxnSpPr/>
            <p:nvPr/>
          </p:nvCxnSpPr>
          <p:spPr>
            <a:xfrm>
              <a:off x="4179273" y="3208337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2" name="直接连接符 441">
              <a:extLst>
                <a:ext uri="{FF2B5EF4-FFF2-40B4-BE49-F238E27FC236}">
                  <a16:creationId xmlns:a16="http://schemas.microsoft.com/office/drawing/2014/main" id="{054C4FAB-66AD-46BA-974E-0637A7EA27F2}"/>
                </a:ext>
              </a:extLst>
            </p:cNvPr>
            <p:cNvCxnSpPr/>
            <p:nvPr/>
          </p:nvCxnSpPr>
          <p:spPr>
            <a:xfrm>
              <a:off x="4253568" y="3208337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直接连接符 442">
              <a:extLst>
                <a:ext uri="{FF2B5EF4-FFF2-40B4-BE49-F238E27FC236}">
                  <a16:creationId xmlns:a16="http://schemas.microsoft.com/office/drawing/2014/main" id="{72BA35B3-7DA9-6C01-F32A-09D29B54F8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47273" y="361391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4" name="直接连接符 443">
              <a:extLst>
                <a:ext uri="{FF2B5EF4-FFF2-40B4-BE49-F238E27FC236}">
                  <a16:creationId xmlns:a16="http://schemas.microsoft.com/office/drawing/2014/main" id="{E72458CC-C45D-CC34-41E6-C2B8C90E723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19273" y="3613918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直接连接符 444">
              <a:extLst>
                <a:ext uri="{FF2B5EF4-FFF2-40B4-BE49-F238E27FC236}">
                  <a16:creationId xmlns:a16="http://schemas.microsoft.com/office/drawing/2014/main" id="{1CE74900-6528-9A9E-FBDF-8DB2FE873359}"/>
                </a:ext>
              </a:extLst>
            </p:cNvPr>
            <p:cNvCxnSpPr/>
            <p:nvPr/>
          </p:nvCxnSpPr>
          <p:spPr>
            <a:xfrm>
              <a:off x="4179273" y="4015956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6" name="直接连接符 445">
              <a:extLst>
                <a:ext uri="{FF2B5EF4-FFF2-40B4-BE49-F238E27FC236}">
                  <a16:creationId xmlns:a16="http://schemas.microsoft.com/office/drawing/2014/main" id="{6FE13422-19D8-04CA-B5B6-30990BA0DA2B}"/>
                </a:ext>
              </a:extLst>
            </p:cNvPr>
            <p:cNvCxnSpPr/>
            <p:nvPr/>
          </p:nvCxnSpPr>
          <p:spPr>
            <a:xfrm>
              <a:off x="4264089" y="4015627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直接连接符 446">
              <a:extLst>
                <a:ext uri="{FF2B5EF4-FFF2-40B4-BE49-F238E27FC236}">
                  <a16:creationId xmlns:a16="http://schemas.microsoft.com/office/drawing/2014/main" id="{07C6CF92-64A6-30E4-A099-1530FFC6612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11273" y="361391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8" name="直接连接符 447">
              <a:extLst>
                <a:ext uri="{FF2B5EF4-FFF2-40B4-BE49-F238E27FC236}">
                  <a16:creationId xmlns:a16="http://schemas.microsoft.com/office/drawing/2014/main" id="{873623D4-AD48-16A8-ABB1-6FF09D56E0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83273" y="3613918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直接连接符 448">
              <a:extLst>
                <a:ext uri="{FF2B5EF4-FFF2-40B4-BE49-F238E27FC236}">
                  <a16:creationId xmlns:a16="http://schemas.microsoft.com/office/drawing/2014/main" id="{784B8692-E9DE-359E-05DA-DACA26B29E16}"/>
                </a:ext>
              </a:extLst>
            </p:cNvPr>
            <p:cNvCxnSpPr/>
            <p:nvPr/>
          </p:nvCxnSpPr>
          <p:spPr>
            <a:xfrm>
              <a:off x="5128088" y="3208337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0" name="直接连接符 449">
              <a:extLst>
                <a:ext uri="{FF2B5EF4-FFF2-40B4-BE49-F238E27FC236}">
                  <a16:creationId xmlns:a16="http://schemas.microsoft.com/office/drawing/2014/main" id="{6DAB6205-7A11-5C40-ABEE-6EE96A4BD8E7}"/>
                </a:ext>
              </a:extLst>
            </p:cNvPr>
            <p:cNvCxnSpPr/>
            <p:nvPr/>
          </p:nvCxnSpPr>
          <p:spPr>
            <a:xfrm>
              <a:off x="5202383" y="3208337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直接连接符 450">
              <a:extLst>
                <a:ext uri="{FF2B5EF4-FFF2-40B4-BE49-F238E27FC236}">
                  <a16:creationId xmlns:a16="http://schemas.microsoft.com/office/drawing/2014/main" id="{EBC098E4-0891-5EF2-0A82-ACD4A7B5D82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96088" y="361391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2" name="直接连接符 451">
              <a:extLst>
                <a:ext uri="{FF2B5EF4-FFF2-40B4-BE49-F238E27FC236}">
                  <a16:creationId xmlns:a16="http://schemas.microsoft.com/office/drawing/2014/main" id="{974A10DE-D123-94EC-894B-E8780BBC6C1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68088" y="3613918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直接连接符 452">
              <a:extLst>
                <a:ext uri="{FF2B5EF4-FFF2-40B4-BE49-F238E27FC236}">
                  <a16:creationId xmlns:a16="http://schemas.microsoft.com/office/drawing/2014/main" id="{6C51264B-F75D-634E-0B72-00A7A9228356}"/>
                </a:ext>
              </a:extLst>
            </p:cNvPr>
            <p:cNvCxnSpPr/>
            <p:nvPr/>
          </p:nvCxnSpPr>
          <p:spPr>
            <a:xfrm>
              <a:off x="5128088" y="4015956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4" name="直接连接符 453">
              <a:extLst>
                <a:ext uri="{FF2B5EF4-FFF2-40B4-BE49-F238E27FC236}">
                  <a16:creationId xmlns:a16="http://schemas.microsoft.com/office/drawing/2014/main" id="{1172DA91-44F4-17E4-F093-E32DF33F4833}"/>
                </a:ext>
              </a:extLst>
            </p:cNvPr>
            <p:cNvCxnSpPr/>
            <p:nvPr/>
          </p:nvCxnSpPr>
          <p:spPr>
            <a:xfrm>
              <a:off x="5212904" y="4015627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直接连接符 454">
              <a:extLst>
                <a:ext uri="{FF2B5EF4-FFF2-40B4-BE49-F238E27FC236}">
                  <a16:creationId xmlns:a16="http://schemas.microsoft.com/office/drawing/2014/main" id="{5D0FC54F-E677-3773-A7E9-CF6E23EC3F1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60088" y="361391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6" name="直接连接符 455">
              <a:extLst>
                <a:ext uri="{FF2B5EF4-FFF2-40B4-BE49-F238E27FC236}">
                  <a16:creationId xmlns:a16="http://schemas.microsoft.com/office/drawing/2014/main" id="{D6C41905-9054-55BB-9C2B-45F67711C8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632088" y="3613918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直接连接符 456">
              <a:extLst>
                <a:ext uri="{FF2B5EF4-FFF2-40B4-BE49-F238E27FC236}">
                  <a16:creationId xmlns:a16="http://schemas.microsoft.com/office/drawing/2014/main" id="{7AC5BD6E-B9BE-285D-7E69-F37BD57DA807}"/>
                </a:ext>
              </a:extLst>
            </p:cNvPr>
            <p:cNvCxnSpPr/>
            <p:nvPr/>
          </p:nvCxnSpPr>
          <p:spPr>
            <a:xfrm>
              <a:off x="3237017" y="40959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8" name="直接连接符 457">
              <a:extLst>
                <a:ext uri="{FF2B5EF4-FFF2-40B4-BE49-F238E27FC236}">
                  <a16:creationId xmlns:a16="http://schemas.microsoft.com/office/drawing/2014/main" id="{6ECEF914-0C56-0484-61B4-144C968955B7}"/>
                </a:ext>
              </a:extLst>
            </p:cNvPr>
            <p:cNvCxnSpPr/>
            <p:nvPr/>
          </p:nvCxnSpPr>
          <p:spPr>
            <a:xfrm>
              <a:off x="3311312" y="4095990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直接连接符 458">
              <a:extLst>
                <a:ext uri="{FF2B5EF4-FFF2-40B4-BE49-F238E27FC236}">
                  <a16:creationId xmlns:a16="http://schemas.microsoft.com/office/drawing/2014/main" id="{2C5A99FA-F764-7889-F59A-5CFCD04DC1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05017" y="44991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0" name="直接连接符 459">
              <a:extLst>
                <a:ext uri="{FF2B5EF4-FFF2-40B4-BE49-F238E27FC236}">
                  <a16:creationId xmlns:a16="http://schemas.microsoft.com/office/drawing/2014/main" id="{760A139D-5039-3A3C-902A-F2C9D2E1D9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77017" y="4499190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直接连接符 460">
              <a:extLst>
                <a:ext uri="{FF2B5EF4-FFF2-40B4-BE49-F238E27FC236}">
                  <a16:creationId xmlns:a16="http://schemas.microsoft.com/office/drawing/2014/main" id="{C10F9F9A-ED52-F922-ECCE-E5BA17D3D72F}"/>
                </a:ext>
              </a:extLst>
            </p:cNvPr>
            <p:cNvCxnSpPr/>
            <p:nvPr/>
          </p:nvCxnSpPr>
          <p:spPr>
            <a:xfrm>
              <a:off x="3237017" y="490360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2" name="直接连接符 461">
              <a:extLst>
                <a:ext uri="{FF2B5EF4-FFF2-40B4-BE49-F238E27FC236}">
                  <a16:creationId xmlns:a16="http://schemas.microsoft.com/office/drawing/2014/main" id="{4DF2F6C5-9FFF-2180-99C7-DB45FB31486D}"/>
                </a:ext>
              </a:extLst>
            </p:cNvPr>
            <p:cNvCxnSpPr/>
            <p:nvPr/>
          </p:nvCxnSpPr>
          <p:spPr>
            <a:xfrm>
              <a:off x="3321833" y="4903280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直接连接符 462">
              <a:extLst>
                <a:ext uri="{FF2B5EF4-FFF2-40B4-BE49-F238E27FC236}">
                  <a16:creationId xmlns:a16="http://schemas.microsoft.com/office/drawing/2014/main" id="{4F87C83A-FFB9-5294-800E-4176A44E34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669017" y="44991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4" name="直接连接符 463">
              <a:extLst>
                <a:ext uri="{FF2B5EF4-FFF2-40B4-BE49-F238E27FC236}">
                  <a16:creationId xmlns:a16="http://schemas.microsoft.com/office/drawing/2014/main" id="{886CAA51-44E3-37C8-C99A-F593475B29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41017" y="4499190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直接连接符 464">
              <a:extLst>
                <a:ext uri="{FF2B5EF4-FFF2-40B4-BE49-F238E27FC236}">
                  <a16:creationId xmlns:a16="http://schemas.microsoft.com/office/drawing/2014/main" id="{AD9A77FA-73CC-4EC5-3AF8-F567BF25FBAB}"/>
                </a:ext>
              </a:extLst>
            </p:cNvPr>
            <p:cNvCxnSpPr/>
            <p:nvPr/>
          </p:nvCxnSpPr>
          <p:spPr>
            <a:xfrm>
              <a:off x="4179273" y="40959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6" name="直接连接符 465">
              <a:extLst>
                <a:ext uri="{FF2B5EF4-FFF2-40B4-BE49-F238E27FC236}">
                  <a16:creationId xmlns:a16="http://schemas.microsoft.com/office/drawing/2014/main" id="{813A0735-2227-3017-420E-97E79B686F3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47273" y="44991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7" name="直接连接符 466">
              <a:extLst>
                <a:ext uri="{FF2B5EF4-FFF2-40B4-BE49-F238E27FC236}">
                  <a16:creationId xmlns:a16="http://schemas.microsoft.com/office/drawing/2014/main" id="{3CAEF12C-1F39-C616-BEB9-7B4900BB7452}"/>
                </a:ext>
              </a:extLst>
            </p:cNvPr>
            <p:cNvCxnSpPr/>
            <p:nvPr/>
          </p:nvCxnSpPr>
          <p:spPr>
            <a:xfrm>
              <a:off x="4179273" y="490360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8" name="直接连接符 467">
              <a:extLst>
                <a:ext uri="{FF2B5EF4-FFF2-40B4-BE49-F238E27FC236}">
                  <a16:creationId xmlns:a16="http://schemas.microsoft.com/office/drawing/2014/main" id="{F46AA1CD-9169-E4AE-8C1D-199564872557}"/>
                </a:ext>
              </a:extLst>
            </p:cNvPr>
            <p:cNvCxnSpPr/>
            <p:nvPr/>
          </p:nvCxnSpPr>
          <p:spPr>
            <a:xfrm>
              <a:off x="4264089" y="4903280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直接连接符 468">
              <a:extLst>
                <a:ext uri="{FF2B5EF4-FFF2-40B4-BE49-F238E27FC236}">
                  <a16:creationId xmlns:a16="http://schemas.microsoft.com/office/drawing/2014/main" id="{571F6FCC-F5C6-1F61-F12C-91FB15224E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11273" y="44991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0" name="直接连接符 469">
              <a:extLst>
                <a:ext uri="{FF2B5EF4-FFF2-40B4-BE49-F238E27FC236}">
                  <a16:creationId xmlns:a16="http://schemas.microsoft.com/office/drawing/2014/main" id="{977E44C6-46E7-2AB5-D13B-CB679CBF3BD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83273" y="4499190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直接连接符 470">
              <a:extLst>
                <a:ext uri="{FF2B5EF4-FFF2-40B4-BE49-F238E27FC236}">
                  <a16:creationId xmlns:a16="http://schemas.microsoft.com/office/drawing/2014/main" id="{52F06677-CD84-7E5E-A6A4-BA1B2A79175C}"/>
                </a:ext>
              </a:extLst>
            </p:cNvPr>
            <p:cNvCxnSpPr/>
            <p:nvPr/>
          </p:nvCxnSpPr>
          <p:spPr>
            <a:xfrm>
              <a:off x="5128088" y="40959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2" name="直接连接符 471">
              <a:extLst>
                <a:ext uri="{FF2B5EF4-FFF2-40B4-BE49-F238E27FC236}">
                  <a16:creationId xmlns:a16="http://schemas.microsoft.com/office/drawing/2014/main" id="{51CB2953-A51F-D3DD-CCE3-FCB3CF3DCACD}"/>
                </a:ext>
              </a:extLst>
            </p:cNvPr>
            <p:cNvCxnSpPr/>
            <p:nvPr/>
          </p:nvCxnSpPr>
          <p:spPr>
            <a:xfrm>
              <a:off x="5202383" y="4095990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直接连接符 472">
              <a:extLst>
                <a:ext uri="{FF2B5EF4-FFF2-40B4-BE49-F238E27FC236}">
                  <a16:creationId xmlns:a16="http://schemas.microsoft.com/office/drawing/2014/main" id="{8E6E5DA5-25DD-4A7F-B9C8-C1476B4D678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96088" y="44991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4" name="直接连接符 473">
              <a:extLst>
                <a:ext uri="{FF2B5EF4-FFF2-40B4-BE49-F238E27FC236}">
                  <a16:creationId xmlns:a16="http://schemas.microsoft.com/office/drawing/2014/main" id="{C6D23A73-0DB7-026B-D52F-1091A00A34F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68088" y="4499190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直接连接符 474">
              <a:extLst>
                <a:ext uri="{FF2B5EF4-FFF2-40B4-BE49-F238E27FC236}">
                  <a16:creationId xmlns:a16="http://schemas.microsoft.com/office/drawing/2014/main" id="{59CE0CBB-9F82-555A-7408-25479A9F4B37}"/>
                </a:ext>
              </a:extLst>
            </p:cNvPr>
            <p:cNvCxnSpPr/>
            <p:nvPr/>
          </p:nvCxnSpPr>
          <p:spPr>
            <a:xfrm>
              <a:off x="5128088" y="490360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6" name="直接连接符 475">
              <a:extLst>
                <a:ext uri="{FF2B5EF4-FFF2-40B4-BE49-F238E27FC236}">
                  <a16:creationId xmlns:a16="http://schemas.microsoft.com/office/drawing/2014/main" id="{47E184E1-CAC9-C9A5-FD51-2C6429A0DC9B}"/>
                </a:ext>
              </a:extLst>
            </p:cNvPr>
            <p:cNvCxnSpPr/>
            <p:nvPr/>
          </p:nvCxnSpPr>
          <p:spPr>
            <a:xfrm>
              <a:off x="5212904" y="4903280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直接连接符 476">
              <a:extLst>
                <a:ext uri="{FF2B5EF4-FFF2-40B4-BE49-F238E27FC236}">
                  <a16:creationId xmlns:a16="http://schemas.microsoft.com/office/drawing/2014/main" id="{E53DA758-E1A2-C24B-20E4-49FE0F718CD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60088" y="44991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8" name="直接连接符 477">
              <a:extLst>
                <a:ext uri="{FF2B5EF4-FFF2-40B4-BE49-F238E27FC236}">
                  <a16:creationId xmlns:a16="http://schemas.microsoft.com/office/drawing/2014/main" id="{628D3C09-9F3A-E540-9F36-7B26EEA775F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632088" y="4499190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直接连接符 478">
              <a:extLst>
                <a:ext uri="{FF2B5EF4-FFF2-40B4-BE49-F238E27FC236}">
                  <a16:creationId xmlns:a16="http://schemas.microsoft.com/office/drawing/2014/main" id="{34F41D08-E323-42BC-EF33-E3A92B81B4C6}"/>
                </a:ext>
              </a:extLst>
            </p:cNvPr>
            <p:cNvCxnSpPr/>
            <p:nvPr/>
          </p:nvCxnSpPr>
          <p:spPr>
            <a:xfrm>
              <a:off x="3237017" y="49812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0" name="直接连接符 479">
              <a:extLst>
                <a:ext uri="{FF2B5EF4-FFF2-40B4-BE49-F238E27FC236}">
                  <a16:creationId xmlns:a16="http://schemas.microsoft.com/office/drawing/2014/main" id="{706FBF05-9073-879E-21D0-0D66598EFC79}"/>
                </a:ext>
              </a:extLst>
            </p:cNvPr>
            <p:cNvCxnSpPr/>
            <p:nvPr/>
          </p:nvCxnSpPr>
          <p:spPr>
            <a:xfrm>
              <a:off x="3311312" y="4981262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直接连接符 480">
              <a:extLst>
                <a:ext uri="{FF2B5EF4-FFF2-40B4-BE49-F238E27FC236}">
                  <a16:creationId xmlns:a16="http://schemas.microsoft.com/office/drawing/2014/main" id="{1E83F70F-2CD8-28EB-2464-07BCC3132B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05017" y="53844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2" name="直接连接符 481">
              <a:extLst>
                <a:ext uri="{FF2B5EF4-FFF2-40B4-BE49-F238E27FC236}">
                  <a16:creationId xmlns:a16="http://schemas.microsoft.com/office/drawing/2014/main" id="{F387561E-33A0-3B3B-228C-CBFAF5BEF81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77017" y="5384462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直接连接符 482">
              <a:extLst>
                <a:ext uri="{FF2B5EF4-FFF2-40B4-BE49-F238E27FC236}">
                  <a16:creationId xmlns:a16="http://schemas.microsoft.com/office/drawing/2014/main" id="{BD84919F-315C-8612-913F-0C96D922B27A}"/>
                </a:ext>
              </a:extLst>
            </p:cNvPr>
            <p:cNvCxnSpPr/>
            <p:nvPr/>
          </p:nvCxnSpPr>
          <p:spPr>
            <a:xfrm>
              <a:off x="3237017" y="578888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4" name="直接连接符 483">
              <a:extLst>
                <a:ext uri="{FF2B5EF4-FFF2-40B4-BE49-F238E27FC236}">
                  <a16:creationId xmlns:a16="http://schemas.microsoft.com/office/drawing/2014/main" id="{785A133C-A7AC-2419-4522-0C5523518798}"/>
                </a:ext>
              </a:extLst>
            </p:cNvPr>
            <p:cNvCxnSpPr/>
            <p:nvPr/>
          </p:nvCxnSpPr>
          <p:spPr>
            <a:xfrm>
              <a:off x="3321833" y="5788552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直接连接符 484">
              <a:extLst>
                <a:ext uri="{FF2B5EF4-FFF2-40B4-BE49-F238E27FC236}">
                  <a16:creationId xmlns:a16="http://schemas.microsoft.com/office/drawing/2014/main" id="{59581C09-3115-20FF-999A-5D3B65E63A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669017" y="53844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6" name="直接连接符 485">
              <a:extLst>
                <a:ext uri="{FF2B5EF4-FFF2-40B4-BE49-F238E27FC236}">
                  <a16:creationId xmlns:a16="http://schemas.microsoft.com/office/drawing/2014/main" id="{59C34706-B1D1-EE7D-0419-2C9843F1C5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41017" y="5384462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直接连接符 486">
              <a:extLst>
                <a:ext uri="{FF2B5EF4-FFF2-40B4-BE49-F238E27FC236}">
                  <a16:creationId xmlns:a16="http://schemas.microsoft.com/office/drawing/2014/main" id="{8814BB90-0F12-E7EF-B5F4-0AAE9861A624}"/>
                </a:ext>
              </a:extLst>
            </p:cNvPr>
            <p:cNvCxnSpPr/>
            <p:nvPr/>
          </p:nvCxnSpPr>
          <p:spPr>
            <a:xfrm>
              <a:off x="4179273" y="49812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8" name="直接连接符 487">
              <a:extLst>
                <a:ext uri="{FF2B5EF4-FFF2-40B4-BE49-F238E27FC236}">
                  <a16:creationId xmlns:a16="http://schemas.microsoft.com/office/drawing/2014/main" id="{53388E6D-B8BD-7BC6-AA87-9EF986230836}"/>
                </a:ext>
              </a:extLst>
            </p:cNvPr>
            <p:cNvCxnSpPr/>
            <p:nvPr/>
          </p:nvCxnSpPr>
          <p:spPr>
            <a:xfrm>
              <a:off x="4253568" y="4981262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直接连接符 488">
              <a:extLst>
                <a:ext uri="{FF2B5EF4-FFF2-40B4-BE49-F238E27FC236}">
                  <a16:creationId xmlns:a16="http://schemas.microsoft.com/office/drawing/2014/main" id="{49072316-973A-9863-770B-501758B65F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47273" y="53844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0" name="直接连接符 489">
              <a:extLst>
                <a:ext uri="{FF2B5EF4-FFF2-40B4-BE49-F238E27FC236}">
                  <a16:creationId xmlns:a16="http://schemas.microsoft.com/office/drawing/2014/main" id="{ADA17EB7-9012-8D56-102B-99EBA72C7FC3}"/>
                </a:ext>
              </a:extLst>
            </p:cNvPr>
            <p:cNvCxnSpPr/>
            <p:nvPr/>
          </p:nvCxnSpPr>
          <p:spPr>
            <a:xfrm>
              <a:off x="4179273" y="578888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1" name="直接连接符 490">
              <a:extLst>
                <a:ext uri="{FF2B5EF4-FFF2-40B4-BE49-F238E27FC236}">
                  <a16:creationId xmlns:a16="http://schemas.microsoft.com/office/drawing/2014/main" id="{6D6557D8-C60F-F0E2-A85F-60E57E8DE734}"/>
                </a:ext>
              </a:extLst>
            </p:cNvPr>
            <p:cNvCxnSpPr/>
            <p:nvPr/>
          </p:nvCxnSpPr>
          <p:spPr>
            <a:xfrm>
              <a:off x="4264089" y="5788552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直接连接符 491">
              <a:extLst>
                <a:ext uri="{FF2B5EF4-FFF2-40B4-BE49-F238E27FC236}">
                  <a16:creationId xmlns:a16="http://schemas.microsoft.com/office/drawing/2014/main" id="{AC8997EE-219E-94AD-BDA4-DB56F71B4B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11273" y="53844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3" name="直接连接符 492">
              <a:extLst>
                <a:ext uri="{FF2B5EF4-FFF2-40B4-BE49-F238E27FC236}">
                  <a16:creationId xmlns:a16="http://schemas.microsoft.com/office/drawing/2014/main" id="{15F3FD3E-CE71-4E3E-3860-2B95294E3A5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83273" y="5384462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直接连接符 493">
              <a:extLst>
                <a:ext uri="{FF2B5EF4-FFF2-40B4-BE49-F238E27FC236}">
                  <a16:creationId xmlns:a16="http://schemas.microsoft.com/office/drawing/2014/main" id="{B9EE9EEC-34A8-FA23-162F-F0C6D233F5D9}"/>
                </a:ext>
              </a:extLst>
            </p:cNvPr>
            <p:cNvCxnSpPr/>
            <p:nvPr/>
          </p:nvCxnSpPr>
          <p:spPr>
            <a:xfrm>
              <a:off x="5128088" y="49812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5" name="直接连接符 494">
              <a:extLst>
                <a:ext uri="{FF2B5EF4-FFF2-40B4-BE49-F238E27FC236}">
                  <a16:creationId xmlns:a16="http://schemas.microsoft.com/office/drawing/2014/main" id="{3FA74FA6-8771-ABB1-261C-5FAE0E1BBD8F}"/>
                </a:ext>
              </a:extLst>
            </p:cNvPr>
            <p:cNvCxnSpPr/>
            <p:nvPr/>
          </p:nvCxnSpPr>
          <p:spPr>
            <a:xfrm>
              <a:off x="5202383" y="4981262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直接连接符 495">
              <a:extLst>
                <a:ext uri="{FF2B5EF4-FFF2-40B4-BE49-F238E27FC236}">
                  <a16:creationId xmlns:a16="http://schemas.microsoft.com/office/drawing/2014/main" id="{2F7A03BE-2ED4-DE77-F60E-E48C7D2823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96088" y="53844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7" name="直接连接符 496">
              <a:extLst>
                <a:ext uri="{FF2B5EF4-FFF2-40B4-BE49-F238E27FC236}">
                  <a16:creationId xmlns:a16="http://schemas.microsoft.com/office/drawing/2014/main" id="{79836B5A-7A69-9889-8FE9-EFE2ED3C46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68088" y="5384462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直接连接符 497">
              <a:extLst>
                <a:ext uri="{FF2B5EF4-FFF2-40B4-BE49-F238E27FC236}">
                  <a16:creationId xmlns:a16="http://schemas.microsoft.com/office/drawing/2014/main" id="{C67D1FEE-54CD-7DB1-D571-DC9EE98500B3}"/>
                </a:ext>
              </a:extLst>
            </p:cNvPr>
            <p:cNvCxnSpPr/>
            <p:nvPr/>
          </p:nvCxnSpPr>
          <p:spPr>
            <a:xfrm>
              <a:off x="5128088" y="578888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9" name="直接连接符 498">
              <a:extLst>
                <a:ext uri="{FF2B5EF4-FFF2-40B4-BE49-F238E27FC236}">
                  <a16:creationId xmlns:a16="http://schemas.microsoft.com/office/drawing/2014/main" id="{809A9A1A-B989-51ED-AA1D-CCB40833A3CD}"/>
                </a:ext>
              </a:extLst>
            </p:cNvPr>
            <p:cNvCxnSpPr/>
            <p:nvPr/>
          </p:nvCxnSpPr>
          <p:spPr>
            <a:xfrm>
              <a:off x="5212904" y="5788552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直接连接符 499">
              <a:extLst>
                <a:ext uri="{FF2B5EF4-FFF2-40B4-BE49-F238E27FC236}">
                  <a16:creationId xmlns:a16="http://schemas.microsoft.com/office/drawing/2014/main" id="{BEDFCF47-181F-2056-077E-E74E61B0B77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60088" y="53844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1" name="直接连接符 500">
              <a:extLst>
                <a:ext uri="{FF2B5EF4-FFF2-40B4-BE49-F238E27FC236}">
                  <a16:creationId xmlns:a16="http://schemas.microsoft.com/office/drawing/2014/main" id="{94013F0A-7C12-D03A-005C-E766BB3EFC8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632088" y="5384462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组合 7"/>
            <p:cNvGrpSpPr/>
            <p:nvPr/>
          </p:nvGrpSpPr>
          <p:grpSpPr>
            <a:xfrm>
              <a:off x="4135148" y="4043423"/>
              <a:ext cx="957263" cy="906544"/>
              <a:chOff x="4135148" y="4043423"/>
              <a:chExt cx="957263" cy="906544"/>
            </a:xfrm>
          </p:grpSpPr>
          <p:sp>
            <p:nvSpPr>
              <p:cNvPr id="432" name="矩形 431"/>
              <p:cNvSpPr/>
              <p:nvPr/>
            </p:nvSpPr>
            <p:spPr>
              <a:xfrm>
                <a:off x="4135148" y="4043423"/>
                <a:ext cx="957263" cy="906544"/>
              </a:xfrm>
              <a:prstGeom prst="rect">
                <a:avLst/>
              </a:prstGeom>
              <a:solidFill>
                <a:schemeClr val="bg1">
                  <a:lumMod val="75000"/>
                  <a:alpha val="47451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2" name="文本框 501">
                <a:extLst>
                  <a:ext uri="{FF2B5EF4-FFF2-40B4-BE49-F238E27FC236}">
                    <a16:creationId xmlns:a16="http://schemas.microsoft.com/office/drawing/2014/main" id="{D70E527C-3B2F-758A-0724-1B584046E844}"/>
                  </a:ext>
                </a:extLst>
              </p:cNvPr>
              <p:cNvSpPr txBox="1"/>
              <p:nvPr/>
            </p:nvSpPr>
            <p:spPr>
              <a:xfrm>
                <a:off x="4264088" y="4188126"/>
                <a:ext cx="7601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Error:0.035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503" name="直接连接符 502">
              <a:extLst>
                <a:ext uri="{FF2B5EF4-FFF2-40B4-BE49-F238E27FC236}">
                  <a16:creationId xmlns:a16="http://schemas.microsoft.com/office/drawing/2014/main" id="{59C34706-B1D1-EE7D-0419-2C9843F1C5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17225" y="5384462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直接连接符 503">
              <a:extLst>
                <a:ext uri="{FF2B5EF4-FFF2-40B4-BE49-F238E27FC236}">
                  <a16:creationId xmlns:a16="http://schemas.microsoft.com/office/drawing/2014/main" id="{F46AA1CD-9169-E4AE-8C1D-199564872557}"/>
                </a:ext>
              </a:extLst>
            </p:cNvPr>
            <p:cNvCxnSpPr/>
            <p:nvPr/>
          </p:nvCxnSpPr>
          <p:spPr>
            <a:xfrm>
              <a:off x="4264089" y="4095990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直接连接符 504">
              <a:extLst>
                <a:ext uri="{FF2B5EF4-FFF2-40B4-BE49-F238E27FC236}">
                  <a16:creationId xmlns:a16="http://schemas.microsoft.com/office/drawing/2014/main" id="{886CAA51-44E3-37C8-C99A-F593475B29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19606" y="4498083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305088" y="3184299"/>
            <a:ext cx="2756492" cy="2633840"/>
            <a:chOff x="305088" y="3184299"/>
            <a:chExt cx="2756492" cy="2633840"/>
          </a:xfrm>
        </p:grpSpPr>
        <p:cxnSp>
          <p:nvCxnSpPr>
            <p:cNvPr id="405" name="直接连接符 404">
              <a:extLst>
                <a:ext uri="{FF2B5EF4-FFF2-40B4-BE49-F238E27FC236}">
                  <a16:creationId xmlns:a16="http://schemas.microsoft.com/office/drawing/2014/main" id="{7AC5BD6E-B9BE-285D-7E69-F37BD57DA807}"/>
                </a:ext>
              </a:extLst>
            </p:cNvPr>
            <p:cNvCxnSpPr/>
            <p:nvPr/>
          </p:nvCxnSpPr>
          <p:spPr>
            <a:xfrm>
              <a:off x="306492" y="409624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6" name="直接连接符 405">
              <a:extLst>
                <a:ext uri="{FF2B5EF4-FFF2-40B4-BE49-F238E27FC236}">
                  <a16:creationId xmlns:a16="http://schemas.microsoft.com/office/drawing/2014/main" id="{6ECEF914-0C56-0484-61B4-144C968955B7}"/>
                </a:ext>
              </a:extLst>
            </p:cNvPr>
            <p:cNvCxnSpPr/>
            <p:nvPr/>
          </p:nvCxnSpPr>
          <p:spPr>
            <a:xfrm>
              <a:off x="380787" y="4096241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直接连接符 406">
              <a:extLst>
                <a:ext uri="{FF2B5EF4-FFF2-40B4-BE49-F238E27FC236}">
                  <a16:creationId xmlns:a16="http://schemas.microsoft.com/office/drawing/2014/main" id="{2C5A99FA-F764-7889-F59A-5CFCD04DC1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25508" y="449944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8" name="直接连接符 407">
              <a:extLst>
                <a:ext uri="{FF2B5EF4-FFF2-40B4-BE49-F238E27FC236}">
                  <a16:creationId xmlns:a16="http://schemas.microsoft.com/office/drawing/2014/main" id="{760A139D-5039-3A3C-902A-F2C9D2E1D9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53508" y="4499441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直接连接符 408">
              <a:extLst>
                <a:ext uri="{FF2B5EF4-FFF2-40B4-BE49-F238E27FC236}">
                  <a16:creationId xmlns:a16="http://schemas.microsoft.com/office/drawing/2014/main" id="{C10F9F9A-ED52-F922-ECCE-E5BA17D3D72F}"/>
                </a:ext>
              </a:extLst>
            </p:cNvPr>
            <p:cNvCxnSpPr/>
            <p:nvPr/>
          </p:nvCxnSpPr>
          <p:spPr>
            <a:xfrm>
              <a:off x="306492" y="490147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0" name="直接连接符 409">
              <a:extLst>
                <a:ext uri="{FF2B5EF4-FFF2-40B4-BE49-F238E27FC236}">
                  <a16:creationId xmlns:a16="http://schemas.microsoft.com/office/drawing/2014/main" id="{4DF2F6C5-9FFF-2180-99C7-DB45FB31486D}"/>
                </a:ext>
              </a:extLst>
            </p:cNvPr>
            <p:cNvCxnSpPr/>
            <p:nvPr/>
          </p:nvCxnSpPr>
          <p:spPr>
            <a:xfrm>
              <a:off x="391308" y="4903531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直接连接符 410">
              <a:extLst>
                <a:ext uri="{FF2B5EF4-FFF2-40B4-BE49-F238E27FC236}">
                  <a16:creationId xmlns:a16="http://schemas.microsoft.com/office/drawing/2014/main" id="{4F87C83A-FFB9-5294-800E-4176A44E34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8492" y="449944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2" name="直接连接符 411">
              <a:extLst>
                <a:ext uri="{FF2B5EF4-FFF2-40B4-BE49-F238E27FC236}">
                  <a16:creationId xmlns:a16="http://schemas.microsoft.com/office/drawing/2014/main" id="{886CAA51-44E3-37C8-C99A-F593475B29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0492" y="4499441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直接连接符 412">
              <a:extLst>
                <a:ext uri="{FF2B5EF4-FFF2-40B4-BE49-F238E27FC236}">
                  <a16:creationId xmlns:a16="http://schemas.microsoft.com/office/drawing/2014/main" id="{AD9A77FA-73CC-4EC5-3AF8-F567BF25FBAB}"/>
                </a:ext>
              </a:extLst>
            </p:cNvPr>
            <p:cNvCxnSpPr/>
            <p:nvPr/>
          </p:nvCxnSpPr>
          <p:spPr>
            <a:xfrm>
              <a:off x="1248748" y="409624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4" name="直接连接符 413">
              <a:extLst>
                <a:ext uri="{FF2B5EF4-FFF2-40B4-BE49-F238E27FC236}">
                  <a16:creationId xmlns:a16="http://schemas.microsoft.com/office/drawing/2014/main" id="{C2BB220B-A388-5459-BBD0-D175D0D9568C}"/>
                </a:ext>
              </a:extLst>
            </p:cNvPr>
            <p:cNvCxnSpPr/>
            <p:nvPr/>
          </p:nvCxnSpPr>
          <p:spPr>
            <a:xfrm>
              <a:off x="1323043" y="4096241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直接连接符 414">
              <a:extLst>
                <a:ext uri="{FF2B5EF4-FFF2-40B4-BE49-F238E27FC236}">
                  <a16:creationId xmlns:a16="http://schemas.microsoft.com/office/drawing/2014/main" id="{813A0735-2227-3017-420E-97E79B686F3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6748" y="449944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6" name="直接连接符 415">
              <a:extLst>
                <a:ext uri="{FF2B5EF4-FFF2-40B4-BE49-F238E27FC236}">
                  <a16:creationId xmlns:a16="http://schemas.microsoft.com/office/drawing/2014/main" id="{801F5B02-DBCF-4CCF-60C2-AFB74BF1E17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8748" y="4499441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直接连接符 416">
              <a:extLst>
                <a:ext uri="{FF2B5EF4-FFF2-40B4-BE49-F238E27FC236}">
                  <a16:creationId xmlns:a16="http://schemas.microsoft.com/office/drawing/2014/main" id="{3CAEF12C-1F39-C616-BEB9-7B4900BB7452}"/>
                </a:ext>
              </a:extLst>
            </p:cNvPr>
            <p:cNvCxnSpPr/>
            <p:nvPr/>
          </p:nvCxnSpPr>
          <p:spPr>
            <a:xfrm>
              <a:off x="1248748" y="490147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8" name="直接连接符 417">
              <a:extLst>
                <a:ext uri="{FF2B5EF4-FFF2-40B4-BE49-F238E27FC236}">
                  <a16:creationId xmlns:a16="http://schemas.microsoft.com/office/drawing/2014/main" id="{F46AA1CD-9169-E4AE-8C1D-199564872557}"/>
                </a:ext>
              </a:extLst>
            </p:cNvPr>
            <p:cNvCxnSpPr/>
            <p:nvPr/>
          </p:nvCxnSpPr>
          <p:spPr>
            <a:xfrm>
              <a:off x="1333564" y="4903531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直接连接符 418">
              <a:extLst>
                <a:ext uri="{FF2B5EF4-FFF2-40B4-BE49-F238E27FC236}">
                  <a16:creationId xmlns:a16="http://schemas.microsoft.com/office/drawing/2014/main" id="{571F6FCC-F5C6-1F61-F12C-91FB15224E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680748" y="449944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0" name="直接连接符 419">
              <a:extLst>
                <a:ext uri="{FF2B5EF4-FFF2-40B4-BE49-F238E27FC236}">
                  <a16:creationId xmlns:a16="http://schemas.microsoft.com/office/drawing/2014/main" id="{977E44C6-46E7-2AB5-D13B-CB679CBF3BD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752748" y="4499441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直接连接符 420">
              <a:extLst>
                <a:ext uri="{FF2B5EF4-FFF2-40B4-BE49-F238E27FC236}">
                  <a16:creationId xmlns:a16="http://schemas.microsoft.com/office/drawing/2014/main" id="{52F06677-CD84-7E5E-A6A4-BA1B2A79175C}"/>
                </a:ext>
              </a:extLst>
            </p:cNvPr>
            <p:cNvCxnSpPr/>
            <p:nvPr/>
          </p:nvCxnSpPr>
          <p:spPr>
            <a:xfrm>
              <a:off x="2197563" y="409624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2" name="直接连接符 421">
              <a:extLst>
                <a:ext uri="{FF2B5EF4-FFF2-40B4-BE49-F238E27FC236}">
                  <a16:creationId xmlns:a16="http://schemas.microsoft.com/office/drawing/2014/main" id="{51CB2953-A51F-D3DD-CCE3-FCB3CF3DCACD}"/>
                </a:ext>
              </a:extLst>
            </p:cNvPr>
            <p:cNvCxnSpPr/>
            <p:nvPr/>
          </p:nvCxnSpPr>
          <p:spPr>
            <a:xfrm>
              <a:off x="2271858" y="4096241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直接连接符 422">
              <a:extLst>
                <a:ext uri="{FF2B5EF4-FFF2-40B4-BE49-F238E27FC236}">
                  <a16:creationId xmlns:a16="http://schemas.microsoft.com/office/drawing/2014/main" id="{8E6E5DA5-25DD-4A7F-B9C8-C1476B4D678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765563" y="449944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4" name="直接连接符 423">
              <a:extLst>
                <a:ext uri="{FF2B5EF4-FFF2-40B4-BE49-F238E27FC236}">
                  <a16:creationId xmlns:a16="http://schemas.microsoft.com/office/drawing/2014/main" id="{C6D23A73-0DB7-026B-D52F-1091A00A34F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37563" y="4499441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直接连接符 424">
              <a:extLst>
                <a:ext uri="{FF2B5EF4-FFF2-40B4-BE49-F238E27FC236}">
                  <a16:creationId xmlns:a16="http://schemas.microsoft.com/office/drawing/2014/main" id="{59CE0CBB-9F82-555A-7408-25479A9F4B37}"/>
                </a:ext>
              </a:extLst>
            </p:cNvPr>
            <p:cNvCxnSpPr/>
            <p:nvPr/>
          </p:nvCxnSpPr>
          <p:spPr>
            <a:xfrm>
              <a:off x="2197563" y="490147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6" name="直接连接符 425">
              <a:extLst>
                <a:ext uri="{FF2B5EF4-FFF2-40B4-BE49-F238E27FC236}">
                  <a16:creationId xmlns:a16="http://schemas.microsoft.com/office/drawing/2014/main" id="{47E184E1-CAC9-C9A5-FD51-2C6429A0DC9B}"/>
                </a:ext>
              </a:extLst>
            </p:cNvPr>
            <p:cNvCxnSpPr/>
            <p:nvPr/>
          </p:nvCxnSpPr>
          <p:spPr>
            <a:xfrm>
              <a:off x="2282379" y="4903531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直接连接符 426">
              <a:extLst>
                <a:ext uri="{FF2B5EF4-FFF2-40B4-BE49-F238E27FC236}">
                  <a16:creationId xmlns:a16="http://schemas.microsoft.com/office/drawing/2014/main" id="{E53DA758-E1A2-C24B-20E4-49FE0F718CD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29563" y="449944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8" name="直接连接符 427">
              <a:extLst>
                <a:ext uri="{FF2B5EF4-FFF2-40B4-BE49-F238E27FC236}">
                  <a16:creationId xmlns:a16="http://schemas.microsoft.com/office/drawing/2014/main" id="{628D3C09-9F3A-E540-9F36-7B26EEA775F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01563" y="4499441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直接连接符 505">
              <a:extLst>
                <a:ext uri="{FF2B5EF4-FFF2-40B4-BE49-F238E27FC236}">
                  <a16:creationId xmlns:a16="http://schemas.microsoft.com/office/drawing/2014/main" id="{34F41D08-E323-42BC-EF33-E3A92B81B4C6}"/>
                </a:ext>
              </a:extLst>
            </p:cNvPr>
            <p:cNvCxnSpPr/>
            <p:nvPr/>
          </p:nvCxnSpPr>
          <p:spPr>
            <a:xfrm>
              <a:off x="305088" y="498293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7" name="直接连接符 506">
              <a:extLst>
                <a:ext uri="{FF2B5EF4-FFF2-40B4-BE49-F238E27FC236}">
                  <a16:creationId xmlns:a16="http://schemas.microsoft.com/office/drawing/2014/main" id="{706FBF05-9073-879E-21D0-0D66598EFC79}"/>
                </a:ext>
              </a:extLst>
            </p:cNvPr>
            <p:cNvCxnSpPr/>
            <p:nvPr/>
          </p:nvCxnSpPr>
          <p:spPr>
            <a:xfrm>
              <a:off x="379383" y="4982939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直接连接符 507">
              <a:extLst>
                <a:ext uri="{FF2B5EF4-FFF2-40B4-BE49-F238E27FC236}">
                  <a16:creationId xmlns:a16="http://schemas.microsoft.com/office/drawing/2014/main" id="{1E83F70F-2CD8-28EB-2464-07BCC3132B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26912" y="538613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9" name="直接连接符 508">
              <a:extLst>
                <a:ext uri="{FF2B5EF4-FFF2-40B4-BE49-F238E27FC236}">
                  <a16:creationId xmlns:a16="http://schemas.microsoft.com/office/drawing/2014/main" id="{F387561E-33A0-3B3B-228C-CBFAF5BEF81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54912" y="5386139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直接连接符 509">
              <a:extLst>
                <a:ext uri="{FF2B5EF4-FFF2-40B4-BE49-F238E27FC236}">
                  <a16:creationId xmlns:a16="http://schemas.microsoft.com/office/drawing/2014/main" id="{BD84919F-315C-8612-913F-0C96D922B27A}"/>
                </a:ext>
              </a:extLst>
            </p:cNvPr>
            <p:cNvCxnSpPr/>
            <p:nvPr/>
          </p:nvCxnSpPr>
          <p:spPr>
            <a:xfrm>
              <a:off x="305088" y="579055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1" name="直接连接符 510">
              <a:extLst>
                <a:ext uri="{FF2B5EF4-FFF2-40B4-BE49-F238E27FC236}">
                  <a16:creationId xmlns:a16="http://schemas.microsoft.com/office/drawing/2014/main" id="{785A133C-A7AC-2419-4522-0C5523518798}"/>
                </a:ext>
              </a:extLst>
            </p:cNvPr>
            <p:cNvCxnSpPr/>
            <p:nvPr/>
          </p:nvCxnSpPr>
          <p:spPr>
            <a:xfrm>
              <a:off x="389904" y="5790229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直接连接符 511">
              <a:extLst>
                <a:ext uri="{FF2B5EF4-FFF2-40B4-BE49-F238E27FC236}">
                  <a16:creationId xmlns:a16="http://schemas.microsoft.com/office/drawing/2014/main" id="{59581C09-3115-20FF-999A-5D3B65E63A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7088" y="538613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3" name="直接连接符 512">
              <a:extLst>
                <a:ext uri="{FF2B5EF4-FFF2-40B4-BE49-F238E27FC236}">
                  <a16:creationId xmlns:a16="http://schemas.microsoft.com/office/drawing/2014/main" id="{59C34706-B1D1-EE7D-0419-2C9843F1C5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09088" y="5386139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直接连接符 513">
              <a:extLst>
                <a:ext uri="{FF2B5EF4-FFF2-40B4-BE49-F238E27FC236}">
                  <a16:creationId xmlns:a16="http://schemas.microsoft.com/office/drawing/2014/main" id="{8814BB90-0F12-E7EF-B5F4-0AAE9861A624}"/>
                </a:ext>
              </a:extLst>
            </p:cNvPr>
            <p:cNvCxnSpPr/>
            <p:nvPr/>
          </p:nvCxnSpPr>
          <p:spPr>
            <a:xfrm>
              <a:off x="1247344" y="498293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5" name="直接连接符 514">
              <a:extLst>
                <a:ext uri="{FF2B5EF4-FFF2-40B4-BE49-F238E27FC236}">
                  <a16:creationId xmlns:a16="http://schemas.microsoft.com/office/drawing/2014/main" id="{53388E6D-B8BD-7BC6-AA87-9EF986230836}"/>
                </a:ext>
              </a:extLst>
            </p:cNvPr>
            <p:cNvCxnSpPr/>
            <p:nvPr/>
          </p:nvCxnSpPr>
          <p:spPr>
            <a:xfrm>
              <a:off x="1321639" y="4982939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直接连接符 515">
              <a:extLst>
                <a:ext uri="{FF2B5EF4-FFF2-40B4-BE49-F238E27FC236}">
                  <a16:creationId xmlns:a16="http://schemas.microsoft.com/office/drawing/2014/main" id="{49072316-973A-9863-770B-501758B65F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5344" y="538613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7" name="直接连接符 516">
              <a:extLst>
                <a:ext uri="{FF2B5EF4-FFF2-40B4-BE49-F238E27FC236}">
                  <a16:creationId xmlns:a16="http://schemas.microsoft.com/office/drawing/2014/main" id="{ADA17EB7-9012-8D56-102B-99EBA72C7FC3}"/>
                </a:ext>
              </a:extLst>
            </p:cNvPr>
            <p:cNvCxnSpPr/>
            <p:nvPr/>
          </p:nvCxnSpPr>
          <p:spPr>
            <a:xfrm>
              <a:off x="1247344" y="579055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8" name="直接连接符 517">
              <a:extLst>
                <a:ext uri="{FF2B5EF4-FFF2-40B4-BE49-F238E27FC236}">
                  <a16:creationId xmlns:a16="http://schemas.microsoft.com/office/drawing/2014/main" id="{6D6557D8-C60F-F0E2-A85F-60E57E8DE734}"/>
                </a:ext>
              </a:extLst>
            </p:cNvPr>
            <p:cNvCxnSpPr/>
            <p:nvPr/>
          </p:nvCxnSpPr>
          <p:spPr>
            <a:xfrm>
              <a:off x="1332160" y="5790229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直接连接符 518">
              <a:extLst>
                <a:ext uri="{FF2B5EF4-FFF2-40B4-BE49-F238E27FC236}">
                  <a16:creationId xmlns:a16="http://schemas.microsoft.com/office/drawing/2014/main" id="{AC8997EE-219E-94AD-BDA4-DB56F71B4B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679344" y="538613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0" name="直接连接符 519">
              <a:extLst>
                <a:ext uri="{FF2B5EF4-FFF2-40B4-BE49-F238E27FC236}">
                  <a16:creationId xmlns:a16="http://schemas.microsoft.com/office/drawing/2014/main" id="{15F3FD3E-CE71-4E3E-3860-2B95294E3A5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751344" y="5386139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直接连接符 520">
              <a:extLst>
                <a:ext uri="{FF2B5EF4-FFF2-40B4-BE49-F238E27FC236}">
                  <a16:creationId xmlns:a16="http://schemas.microsoft.com/office/drawing/2014/main" id="{B9EE9EEC-34A8-FA23-162F-F0C6D233F5D9}"/>
                </a:ext>
              </a:extLst>
            </p:cNvPr>
            <p:cNvCxnSpPr/>
            <p:nvPr/>
          </p:nvCxnSpPr>
          <p:spPr>
            <a:xfrm>
              <a:off x="2196159" y="498293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2" name="直接连接符 521">
              <a:extLst>
                <a:ext uri="{FF2B5EF4-FFF2-40B4-BE49-F238E27FC236}">
                  <a16:creationId xmlns:a16="http://schemas.microsoft.com/office/drawing/2014/main" id="{3FA74FA6-8771-ABB1-261C-5FAE0E1BBD8F}"/>
                </a:ext>
              </a:extLst>
            </p:cNvPr>
            <p:cNvCxnSpPr/>
            <p:nvPr/>
          </p:nvCxnSpPr>
          <p:spPr>
            <a:xfrm>
              <a:off x="2270454" y="4982939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直接连接符 522">
              <a:extLst>
                <a:ext uri="{FF2B5EF4-FFF2-40B4-BE49-F238E27FC236}">
                  <a16:creationId xmlns:a16="http://schemas.microsoft.com/office/drawing/2014/main" id="{2F7A03BE-2ED4-DE77-F60E-E48C7D2823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764159" y="538613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4" name="直接连接符 523">
              <a:extLst>
                <a:ext uri="{FF2B5EF4-FFF2-40B4-BE49-F238E27FC236}">
                  <a16:creationId xmlns:a16="http://schemas.microsoft.com/office/drawing/2014/main" id="{79836B5A-7A69-9889-8FE9-EFE2ED3C46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36159" y="5386139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直接连接符 524">
              <a:extLst>
                <a:ext uri="{FF2B5EF4-FFF2-40B4-BE49-F238E27FC236}">
                  <a16:creationId xmlns:a16="http://schemas.microsoft.com/office/drawing/2014/main" id="{C67D1FEE-54CD-7DB1-D571-DC9EE98500B3}"/>
                </a:ext>
              </a:extLst>
            </p:cNvPr>
            <p:cNvCxnSpPr/>
            <p:nvPr/>
          </p:nvCxnSpPr>
          <p:spPr>
            <a:xfrm>
              <a:off x="2196159" y="579055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6" name="直接连接符 525">
              <a:extLst>
                <a:ext uri="{FF2B5EF4-FFF2-40B4-BE49-F238E27FC236}">
                  <a16:creationId xmlns:a16="http://schemas.microsoft.com/office/drawing/2014/main" id="{809A9A1A-B989-51ED-AA1D-CCB40833A3CD}"/>
                </a:ext>
              </a:extLst>
            </p:cNvPr>
            <p:cNvCxnSpPr/>
            <p:nvPr/>
          </p:nvCxnSpPr>
          <p:spPr>
            <a:xfrm>
              <a:off x="2280975" y="5790229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直接连接符 526">
              <a:extLst>
                <a:ext uri="{FF2B5EF4-FFF2-40B4-BE49-F238E27FC236}">
                  <a16:creationId xmlns:a16="http://schemas.microsoft.com/office/drawing/2014/main" id="{BEDFCF47-181F-2056-077E-E74E61B0B77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28159" y="538613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8" name="直接连接符 527">
              <a:extLst>
                <a:ext uri="{FF2B5EF4-FFF2-40B4-BE49-F238E27FC236}">
                  <a16:creationId xmlns:a16="http://schemas.microsoft.com/office/drawing/2014/main" id="{94013F0A-7C12-D03A-005C-E766BB3EFC8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00159" y="5386139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直接连接符 528">
              <a:extLst>
                <a:ext uri="{FF2B5EF4-FFF2-40B4-BE49-F238E27FC236}">
                  <a16:creationId xmlns:a16="http://schemas.microsoft.com/office/drawing/2014/main" id="{59C34706-B1D1-EE7D-0419-2C9843F1C5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5296" y="5386139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直接连接符 529">
              <a:extLst>
                <a:ext uri="{FF2B5EF4-FFF2-40B4-BE49-F238E27FC236}">
                  <a16:creationId xmlns:a16="http://schemas.microsoft.com/office/drawing/2014/main" id="{4E9541E1-8A12-97F4-F464-4300A206965A}"/>
                </a:ext>
              </a:extLst>
            </p:cNvPr>
            <p:cNvCxnSpPr/>
            <p:nvPr/>
          </p:nvCxnSpPr>
          <p:spPr>
            <a:xfrm>
              <a:off x="306509" y="321309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1" name="直接连接符 530">
              <a:extLst>
                <a:ext uri="{FF2B5EF4-FFF2-40B4-BE49-F238E27FC236}">
                  <a16:creationId xmlns:a16="http://schemas.microsoft.com/office/drawing/2014/main" id="{C1964ACE-87FE-8AD1-21F2-59F8054EC1D9}"/>
                </a:ext>
              </a:extLst>
            </p:cNvPr>
            <p:cNvCxnSpPr/>
            <p:nvPr/>
          </p:nvCxnSpPr>
          <p:spPr>
            <a:xfrm>
              <a:off x="380804" y="3213099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直接连接符 531">
              <a:extLst>
                <a:ext uri="{FF2B5EF4-FFF2-40B4-BE49-F238E27FC236}">
                  <a16:creationId xmlns:a16="http://schemas.microsoft.com/office/drawing/2014/main" id="{178249F3-D860-034C-A608-582894846A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25491" y="361868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3" name="直接连接符 532">
              <a:extLst>
                <a:ext uri="{FF2B5EF4-FFF2-40B4-BE49-F238E27FC236}">
                  <a16:creationId xmlns:a16="http://schemas.microsoft.com/office/drawing/2014/main" id="{28A6B161-76C3-86F5-5D5A-BF612A7A69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53491" y="3616299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直接连接符 533">
              <a:extLst>
                <a:ext uri="{FF2B5EF4-FFF2-40B4-BE49-F238E27FC236}">
                  <a16:creationId xmlns:a16="http://schemas.microsoft.com/office/drawing/2014/main" id="{6B4CE02A-6661-9667-9255-4BBEC13DA4AA}"/>
                </a:ext>
              </a:extLst>
            </p:cNvPr>
            <p:cNvCxnSpPr/>
            <p:nvPr/>
          </p:nvCxnSpPr>
          <p:spPr>
            <a:xfrm>
              <a:off x="306509" y="402071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5" name="直接连接符 534">
              <a:extLst>
                <a:ext uri="{FF2B5EF4-FFF2-40B4-BE49-F238E27FC236}">
                  <a16:creationId xmlns:a16="http://schemas.microsoft.com/office/drawing/2014/main" id="{0334461D-214E-1F78-D575-A020E1BBC426}"/>
                </a:ext>
              </a:extLst>
            </p:cNvPr>
            <p:cNvCxnSpPr/>
            <p:nvPr/>
          </p:nvCxnSpPr>
          <p:spPr>
            <a:xfrm>
              <a:off x="391325" y="4020389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直接连接符 535">
              <a:extLst>
                <a:ext uri="{FF2B5EF4-FFF2-40B4-BE49-F238E27FC236}">
                  <a16:creationId xmlns:a16="http://schemas.microsoft.com/office/drawing/2014/main" id="{7BE57009-A24E-A643-47DF-3BD3A0D58CF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8509" y="361868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7" name="直接连接符 536">
              <a:extLst>
                <a:ext uri="{FF2B5EF4-FFF2-40B4-BE49-F238E27FC236}">
                  <a16:creationId xmlns:a16="http://schemas.microsoft.com/office/drawing/2014/main" id="{6D221BAF-BC39-5D33-DE9B-45AB3E17C7A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0509" y="3616299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直接连接符 537">
              <a:extLst>
                <a:ext uri="{FF2B5EF4-FFF2-40B4-BE49-F238E27FC236}">
                  <a16:creationId xmlns:a16="http://schemas.microsoft.com/office/drawing/2014/main" id="{E9522695-0A1D-13C0-7C3B-FE1439DC8F20}"/>
                </a:ext>
              </a:extLst>
            </p:cNvPr>
            <p:cNvCxnSpPr/>
            <p:nvPr/>
          </p:nvCxnSpPr>
          <p:spPr>
            <a:xfrm>
              <a:off x="1248765" y="321071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9" name="直接连接符 538">
              <a:extLst>
                <a:ext uri="{FF2B5EF4-FFF2-40B4-BE49-F238E27FC236}">
                  <a16:creationId xmlns:a16="http://schemas.microsoft.com/office/drawing/2014/main" id="{054C4FAB-66AD-46BA-974E-0637A7EA27F2}"/>
                </a:ext>
              </a:extLst>
            </p:cNvPr>
            <p:cNvCxnSpPr/>
            <p:nvPr/>
          </p:nvCxnSpPr>
          <p:spPr>
            <a:xfrm>
              <a:off x="1323060" y="3210718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直接连接符 539">
              <a:extLst>
                <a:ext uri="{FF2B5EF4-FFF2-40B4-BE49-F238E27FC236}">
                  <a16:creationId xmlns:a16="http://schemas.microsoft.com/office/drawing/2014/main" id="{72BA35B3-7DA9-6C01-F32A-09D29B54F8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6765" y="361629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1" name="直接连接符 540">
              <a:extLst>
                <a:ext uri="{FF2B5EF4-FFF2-40B4-BE49-F238E27FC236}">
                  <a16:creationId xmlns:a16="http://schemas.microsoft.com/office/drawing/2014/main" id="{E72458CC-C45D-CC34-41E6-C2B8C90E723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8765" y="3616299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直接连接符 541">
              <a:extLst>
                <a:ext uri="{FF2B5EF4-FFF2-40B4-BE49-F238E27FC236}">
                  <a16:creationId xmlns:a16="http://schemas.microsoft.com/office/drawing/2014/main" id="{1CE74900-6528-9A9E-FBDF-8DB2FE873359}"/>
                </a:ext>
              </a:extLst>
            </p:cNvPr>
            <p:cNvCxnSpPr/>
            <p:nvPr/>
          </p:nvCxnSpPr>
          <p:spPr>
            <a:xfrm>
              <a:off x="1248765" y="4018337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3" name="直接连接符 542">
              <a:extLst>
                <a:ext uri="{FF2B5EF4-FFF2-40B4-BE49-F238E27FC236}">
                  <a16:creationId xmlns:a16="http://schemas.microsoft.com/office/drawing/2014/main" id="{6FE13422-19D8-04CA-B5B6-30990BA0DA2B}"/>
                </a:ext>
              </a:extLst>
            </p:cNvPr>
            <p:cNvCxnSpPr/>
            <p:nvPr/>
          </p:nvCxnSpPr>
          <p:spPr>
            <a:xfrm>
              <a:off x="1333581" y="4018008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直接连接符 543">
              <a:extLst>
                <a:ext uri="{FF2B5EF4-FFF2-40B4-BE49-F238E27FC236}">
                  <a16:creationId xmlns:a16="http://schemas.microsoft.com/office/drawing/2014/main" id="{07C6CF92-64A6-30E4-A099-1530FFC6612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680765" y="361629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5" name="直接连接符 544">
              <a:extLst>
                <a:ext uri="{FF2B5EF4-FFF2-40B4-BE49-F238E27FC236}">
                  <a16:creationId xmlns:a16="http://schemas.microsoft.com/office/drawing/2014/main" id="{873623D4-AD48-16A8-ABB1-6FF09D56E0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752765" y="3616299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直接连接符 545">
              <a:extLst>
                <a:ext uri="{FF2B5EF4-FFF2-40B4-BE49-F238E27FC236}">
                  <a16:creationId xmlns:a16="http://schemas.microsoft.com/office/drawing/2014/main" id="{784B8692-E9DE-359E-05DA-DACA26B29E16}"/>
                </a:ext>
              </a:extLst>
            </p:cNvPr>
            <p:cNvCxnSpPr/>
            <p:nvPr/>
          </p:nvCxnSpPr>
          <p:spPr>
            <a:xfrm>
              <a:off x="2197580" y="321071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7" name="直接连接符 546">
              <a:extLst>
                <a:ext uri="{FF2B5EF4-FFF2-40B4-BE49-F238E27FC236}">
                  <a16:creationId xmlns:a16="http://schemas.microsoft.com/office/drawing/2014/main" id="{6DAB6205-7A11-5C40-ABEE-6EE96A4BD8E7}"/>
                </a:ext>
              </a:extLst>
            </p:cNvPr>
            <p:cNvCxnSpPr/>
            <p:nvPr/>
          </p:nvCxnSpPr>
          <p:spPr>
            <a:xfrm>
              <a:off x="2271875" y="3210718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直接连接符 547">
              <a:extLst>
                <a:ext uri="{FF2B5EF4-FFF2-40B4-BE49-F238E27FC236}">
                  <a16:creationId xmlns:a16="http://schemas.microsoft.com/office/drawing/2014/main" id="{EBC098E4-0891-5EF2-0A82-ACD4A7B5D82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765580" y="361629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9" name="直接连接符 548">
              <a:extLst>
                <a:ext uri="{FF2B5EF4-FFF2-40B4-BE49-F238E27FC236}">
                  <a16:creationId xmlns:a16="http://schemas.microsoft.com/office/drawing/2014/main" id="{974A10DE-D123-94EC-894B-E8780BBC6C1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37580" y="3616299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直接连接符 549">
              <a:extLst>
                <a:ext uri="{FF2B5EF4-FFF2-40B4-BE49-F238E27FC236}">
                  <a16:creationId xmlns:a16="http://schemas.microsoft.com/office/drawing/2014/main" id="{6C51264B-F75D-634E-0B72-00A7A9228356}"/>
                </a:ext>
              </a:extLst>
            </p:cNvPr>
            <p:cNvCxnSpPr/>
            <p:nvPr/>
          </p:nvCxnSpPr>
          <p:spPr>
            <a:xfrm>
              <a:off x="2197580" y="4018337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51" name="直接连接符 550">
              <a:extLst>
                <a:ext uri="{FF2B5EF4-FFF2-40B4-BE49-F238E27FC236}">
                  <a16:creationId xmlns:a16="http://schemas.microsoft.com/office/drawing/2014/main" id="{1172DA91-44F4-17E4-F093-E32DF33F4833}"/>
                </a:ext>
              </a:extLst>
            </p:cNvPr>
            <p:cNvCxnSpPr/>
            <p:nvPr/>
          </p:nvCxnSpPr>
          <p:spPr>
            <a:xfrm>
              <a:off x="2282396" y="4018008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直接连接符 551">
              <a:extLst>
                <a:ext uri="{FF2B5EF4-FFF2-40B4-BE49-F238E27FC236}">
                  <a16:creationId xmlns:a16="http://schemas.microsoft.com/office/drawing/2014/main" id="{5D0FC54F-E677-3773-A7E9-CF6E23EC3F1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29580" y="361629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53" name="直接连接符 552">
              <a:extLst>
                <a:ext uri="{FF2B5EF4-FFF2-40B4-BE49-F238E27FC236}">
                  <a16:creationId xmlns:a16="http://schemas.microsoft.com/office/drawing/2014/main" id="{D6C41905-9054-55BB-9C2B-45F67711C8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01580" y="3616299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6186710" y="3181918"/>
            <a:ext cx="2755071" cy="2634544"/>
            <a:chOff x="6186710" y="3181918"/>
            <a:chExt cx="2755071" cy="2634544"/>
          </a:xfrm>
        </p:grpSpPr>
        <p:cxnSp>
          <p:nvCxnSpPr>
            <p:cNvPr id="554" name="直接连接符 553">
              <a:extLst>
                <a:ext uri="{FF2B5EF4-FFF2-40B4-BE49-F238E27FC236}">
                  <a16:creationId xmlns:a16="http://schemas.microsoft.com/office/drawing/2014/main" id="{4E9541E1-8A12-97F4-F464-4300A206965A}"/>
                </a:ext>
              </a:extLst>
            </p:cNvPr>
            <p:cNvCxnSpPr/>
            <p:nvPr/>
          </p:nvCxnSpPr>
          <p:spPr>
            <a:xfrm>
              <a:off x="6186710" y="321071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55" name="直接连接符 554">
              <a:extLst>
                <a:ext uri="{FF2B5EF4-FFF2-40B4-BE49-F238E27FC236}">
                  <a16:creationId xmlns:a16="http://schemas.microsoft.com/office/drawing/2014/main" id="{C1964ACE-87FE-8AD1-21F2-59F8054EC1D9}"/>
                </a:ext>
              </a:extLst>
            </p:cNvPr>
            <p:cNvCxnSpPr/>
            <p:nvPr/>
          </p:nvCxnSpPr>
          <p:spPr>
            <a:xfrm>
              <a:off x="6261005" y="3210718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直接连接符 555">
              <a:extLst>
                <a:ext uri="{FF2B5EF4-FFF2-40B4-BE49-F238E27FC236}">
                  <a16:creationId xmlns:a16="http://schemas.microsoft.com/office/drawing/2014/main" id="{178249F3-D860-034C-A608-582894846A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54710" y="361629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57" name="直接连接符 556">
              <a:extLst>
                <a:ext uri="{FF2B5EF4-FFF2-40B4-BE49-F238E27FC236}">
                  <a16:creationId xmlns:a16="http://schemas.microsoft.com/office/drawing/2014/main" id="{28A6B161-76C3-86F5-5D5A-BF612A7A69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26710" y="3613918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直接连接符 557">
              <a:extLst>
                <a:ext uri="{FF2B5EF4-FFF2-40B4-BE49-F238E27FC236}">
                  <a16:creationId xmlns:a16="http://schemas.microsoft.com/office/drawing/2014/main" id="{6B4CE02A-6661-9667-9255-4BBEC13DA4AA}"/>
                </a:ext>
              </a:extLst>
            </p:cNvPr>
            <p:cNvCxnSpPr/>
            <p:nvPr/>
          </p:nvCxnSpPr>
          <p:spPr>
            <a:xfrm>
              <a:off x="6186710" y="4018337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59" name="直接连接符 558">
              <a:extLst>
                <a:ext uri="{FF2B5EF4-FFF2-40B4-BE49-F238E27FC236}">
                  <a16:creationId xmlns:a16="http://schemas.microsoft.com/office/drawing/2014/main" id="{7BE57009-A24E-A643-47DF-3BD3A0D58CF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18710" y="361629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60" name="直接连接符 559">
              <a:extLst>
                <a:ext uri="{FF2B5EF4-FFF2-40B4-BE49-F238E27FC236}">
                  <a16:creationId xmlns:a16="http://schemas.microsoft.com/office/drawing/2014/main" id="{E9522695-0A1D-13C0-7C3B-FE1439DC8F20}"/>
                </a:ext>
              </a:extLst>
            </p:cNvPr>
            <p:cNvCxnSpPr/>
            <p:nvPr/>
          </p:nvCxnSpPr>
          <p:spPr>
            <a:xfrm>
              <a:off x="7128966" y="3208337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61" name="直接连接符 560">
              <a:extLst>
                <a:ext uri="{FF2B5EF4-FFF2-40B4-BE49-F238E27FC236}">
                  <a16:creationId xmlns:a16="http://schemas.microsoft.com/office/drawing/2014/main" id="{054C4FAB-66AD-46BA-974E-0637A7EA27F2}"/>
                </a:ext>
              </a:extLst>
            </p:cNvPr>
            <p:cNvCxnSpPr/>
            <p:nvPr/>
          </p:nvCxnSpPr>
          <p:spPr>
            <a:xfrm>
              <a:off x="7203261" y="3208337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直接连接符 561">
              <a:extLst>
                <a:ext uri="{FF2B5EF4-FFF2-40B4-BE49-F238E27FC236}">
                  <a16:creationId xmlns:a16="http://schemas.microsoft.com/office/drawing/2014/main" id="{72BA35B3-7DA9-6C01-F32A-09D29B54F8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96966" y="361391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63" name="直接连接符 562">
              <a:extLst>
                <a:ext uri="{FF2B5EF4-FFF2-40B4-BE49-F238E27FC236}">
                  <a16:creationId xmlns:a16="http://schemas.microsoft.com/office/drawing/2014/main" id="{E72458CC-C45D-CC34-41E6-C2B8C90E723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68966" y="3613918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直接连接符 563">
              <a:extLst>
                <a:ext uri="{FF2B5EF4-FFF2-40B4-BE49-F238E27FC236}">
                  <a16:creationId xmlns:a16="http://schemas.microsoft.com/office/drawing/2014/main" id="{1CE74900-6528-9A9E-FBDF-8DB2FE873359}"/>
                </a:ext>
              </a:extLst>
            </p:cNvPr>
            <p:cNvCxnSpPr/>
            <p:nvPr/>
          </p:nvCxnSpPr>
          <p:spPr>
            <a:xfrm>
              <a:off x="7128966" y="4015956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65" name="直接连接符 564">
              <a:extLst>
                <a:ext uri="{FF2B5EF4-FFF2-40B4-BE49-F238E27FC236}">
                  <a16:creationId xmlns:a16="http://schemas.microsoft.com/office/drawing/2014/main" id="{6FE13422-19D8-04CA-B5B6-30990BA0DA2B}"/>
                </a:ext>
              </a:extLst>
            </p:cNvPr>
            <p:cNvCxnSpPr/>
            <p:nvPr/>
          </p:nvCxnSpPr>
          <p:spPr>
            <a:xfrm>
              <a:off x="7213782" y="4015627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直接连接符 565">
              <a:extLst>
                <a:ext uri="{FF2B5EF4-FFF2-40B4-BE49-F238E27FC236}">
                  <a16:creationId xmlns:a16="http://schemas.microsoft.com/office/drawing/2014/main" id="{07C6CF92-64A6-30E4-A099-1530FFC6612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560966" y="361391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67" name="直接连接符 566">
              <a:extLst>
                <a:ext uri="{FF2B5EF4-FFF2-40B4-BE49-F238E27FC236}">
                  <a16:creationId xmlns:a16="http://schemas.microsoft.com/office/drawing/2014/main" id="{873623D4-AD48-16A8-ABB1-6FF09D56E0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32966" y="3613918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直接连接符 567">
              <a:extLst>
                <a:ext uri="{FF2B5EF4-FFF2-40B4-BE49-F238E27FC236}">
                  <a16:creationId xmlns:a16="http://schemas.microsoft.com/office/drawing/2014/main" id="{784B8692-E9DE-359E-05DA-DACA26B29E16}"/>
                </a:ext>
              </a:extLst>
            </p:cNvPr>
            <p:cNvCxnSpPr/>
            <p:nvPr/>
          </p:nvCxnSpPr>
          <p:spPr>
            <a:xfrm>
              <a:off x="8077781" y="3208337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69" name="直接连接符 568">
              <a:extLst>
                <a:ext uri="{FF2B5EF4-FFF2-40B4-BE49-F238E27FC236}">
                  <a16:creationId xmlns:a16="http://schemas.microsoft.com/office/drawing/2014/main" id="{6DAB6205-7A11-5C40-ABEE-6EE96A4BD8E7}"/>
                </a:ext>
              </a:extLst>
            </p:cNvPr>
            <p:cNvCxnSpPr/>
            <p:nvPr/>
          </p:nvCxnSpPr>
          <p:spPr>
            <a:xfrm>
              <a:off x="8152076" y="3208337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直接连接符 569">
              <a:extLst>
                <a:ext uri="{FF2B5EF4-FFF2-40B4-BE49-F238E27FC236}">
                  <a16:creationId xmlns:a16="http://schemas.microsoft.com/office/drawing/2014/main" id="{EBC098E4-0891-5EF2-0A82-ACD4A7B5D82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45781" y="361391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1" name="直接连接符 570">
              <a:extLst>
                <a:ext uri="{FF2B5EF4-FFF2-40B4-BE49-F238E27FC236}">
                  <a16:creationId xmlns:a16="http://schemas.microsoft.com/office/drawing/2014/main" id="{974A10DE-D123-94EC-894B-E8780BBC6C1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717781" y="3613918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直接连接符 571">
              <a:extLst>
                <a:ext uri="{FF2B5EF4-FFF2-40B4-BE49-F238E27FC236}">
                  <a16:creationId xmlns:a16="http://schemas.microsoft.com/office/drawing/2014/main" id="{6C51264B-F75D-634E-0B72-00A7A9228356}"/>
                </a:ext>
              </a:extLst>
            </p:cNvPr>
            <p:cNvCxnSpPr/>
            <p:nvPr/>
          </p:nvCxnSpPr>
          <p:spPr>
            <a:xfrm>
              <a:off x="8077781" y="4015956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3" name="直接连接符 572">
              <a:extLst>
                <a:ext uri="{FF2B5EF4-FFF2-40B4-BE49-F238E27FC236}">
                  <a16:creationId xmlns:a16="http://schemas.microsoft.com/office/drawing/2014/main" id="{5D0FC54F-E677-3773-A7E9-CF6E23EC3F1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509781" y="3613918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4" name="直接连接符 573">
              <a:extLst>
                <a:ext uri="{FF2B5EF4-FFF2-40B4-BE49-F238E27FC236}">
                  <a16:creationId xmlns:a16="http://schemas.microsoft.com/office/drawing/2014/main" id="{D6C41905-9054-55BB-9C2B-45F67711C8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581781" y="3613918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直接连接符 574">
              <a:extLst>
                <a:ext uri="{FF2B5EF4-FFF2-40B4-BE49-F238E27FC236}">
                  <a16:creationId xmlns:a16="http://schemas.microsoft.com/office/drawing/2014/main" id="{7AC5BD6E-B9BE-285D-7E69-F37BD57DA807}"/>
                </a:ext>
              </a:extLst>
            </p:cNvPr>
            <p:cNvCxnSpPr/>
            <p:nvPr/>
          </p:nvCxnSpPr>
          <p:spPr>
            <a:xfrm>
              <a:off x="6186710" y="40959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6" name="直接连接符 575">
              <a:extLst>
                <a:ext uri="{FF2B5EF4-FFF2-40B4-BE49-F238E27FC236}">
                  <a16:creationId xmlns:a16="http://schemas.microsoft.com/office/drawing/2014/main" id="{6ECEF914-0C56-0484-61B4-144C968955B7}"/>
                </a:ext>
              </a:extLst>
            </p:cNvPr>
            <p:cNvCxnSpPr/>
            <p:nvPr/>
          </p:nvCxnSpPr>
          <p:spPr>
            <a:xfrm>
              <a:off x="6261005" y="4095990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直接连接符 576">
              <a:extLst>
                <a:ext uri="{FF2B5EF4-FFF2-40B4-BE49-F238E27FC236}">
                  <a16:creationId xmlns:a16="http://schemas.microsoft.com/office/drawing/2014/main" id="{2C5A99FA-F764-7889-F59A-5CFCD04DC1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54710" y="44991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8" name="直接连接符 577">
              <a:extLst>
                <a:ext uri="{FF2B5EF4-FFF2-40B4-BE49-F238E27FC236}">
                  <a16:creationId xmlns:a16="http://schemas.microsoft.com/office/drawing/2014/main" id="{760A139D-5039-3A3C-902A-F2C9D2E1D9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26710" y="4499190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直接连接符 578">
              <a:extLst>
                <a:ext uri="{FF2B5EF4-FFF2-40B4-BE49-F238E27FC236}">
                  <a16:creationId xmlns:a16="http://schemas.microsoft.com/office/drawing/2014/main" id="{C10F9F9A-ED52-F922-ECCE-E5BA17D3D72F}"/>
                </a:ext>
              </a:extLst>
            </p:cNvPr>
            <p:cNvCxnSpPr/>
            <p:nvPr/>
          </p:nvCxnSpPr>
          <p:spPr>
            <a:xfrm>
              <a:off x="6186710" y="490360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80" name="直接连接符 579">
              <a:extLst>
                <a:ext uri="{FF2B5EF4-FFF2-40B4-BE49-F238E27FC236}">
                  <a16:creationId xmlns:a16="http://schemas.microsoft.com/office/drawing/2014/main" id="{4F87C83A-FFB9-5294-800E-4176A44E34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18710" y="44991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81" name="直接连接符 580">
              <a:extLst>
                <a:ext uri="{FF2B5EF4-FFF2-40B4-BE49-F238E27FC236}">
                  <a16:creationId xmlns:a16="http://schemas.microsoft.com/office/drawing/2014/main" id="{886CAA51-44E3-37C8-C99A-F593475B29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90710" y="4499190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直接连接符 581">
              <a:extLst>
                <a:ext uri="{FF2B5EF4-FFF2-40B4-BE49-F238E27FC236}">
                  <a16:creationId xmlns:a16="http://schemas.microsoft.com/office/drawing/2014/main" id="{AD9A77FA-73CC-4EC5-3AF8-F567BF25FBAB}"/>
                </a:ext>
              </a:extLst>
            </p:cNvPr>
            <p:cNvCxnSpPr/>
            <p:nvPr/>
          </p:nvCxnSpPr>
          <p:spPr>
            <a:xfrm>
              <a:off x="7128966" y="40959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83" name="直接连接符 582">
              <a:extLst>
                <a:ext uri="{FF2B5EF4-FFF2-40B4-BE49-F238E27FC236}">
                  <a16:creationId xmlns:a16="http://schemas.microsoft.com/office/drawing/2014/main" id="{813A0735-2227-3017-420E-97E79B686F3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96966" y="44991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84" name="直接连接符 583">
              <a:extLst>
                <a:ext uri="{FF2B5EF4-FFF2-40B4-BE49-F238E27FC236}">
                  <a16:creationId xmlns:a16="http://schemas.microsoft.com/office/drawing/2014/main" id="{3CAEF12C-1F39-C616-BEB9-7B4900BB7452}"/>
                </a:ext>
              </a:extLst>
            </p:cNvPr>
            <p:cNvCxnSpPr/>
            <p:nvPr/>
          </p:nvCxnSpPr>
          <p:spPr>
            <a:xfrm>
              <a:off x="7128966" y="490360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85" name="直接连接符 584">
              <a:extLst>
                <a:ext uri="{FF2B5EF4-FFF2-40B4-BE49-F238E27FC236}">
                  <a16:creationId xmlns:a16="http://schemas.microsoft.com/office/drawing/2014/main" id="{F46AA1CD-9169-E4AE-8C1D-199564872557}"/>
                </a:ext>
              </a:extLst>
            </p:cNvPr>
            <p:cNvCxnSpPr/>
            <p:nvPr/>
          </p:nvCxnSpPr>
          <p:spPr>
            <a:xfrm>
              <a:off x="7213782" y="4903280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直接连接符 585">
              <a:extLst>
                <a:ext uri="{FF2B5EF4-FFF2-40B4-BE49-F238E27FC236}">
                  <a16:creationId xmlns:a16="http://schemas.microsoft.com/office/drawing/2014/main" id="{571F6FCC-F5C6-1F61-F12C-91FB15224E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560966" y="44991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87" name="直接连接符 586">
              <a:extLst>
                <a:ext uri="{FF2B5EF4-FFF2-40B4-BE49-F238E27FC236}">
                  <a16:creationId xmlns:a16="http://schemas.microsoft.com/office/drawing/2014/main" id="{977E44C6-46E7-2AB5-D13B-CB679CBF3BD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32966" y="4499190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直接连接符 587">
              <a:extLst>
                <a:ext uri="{FF2B5EF4-FFF2-40B4-BE49-F238E27FC236}">
                  <a16:creationId xmlns:a16="http://schemas.microsoft.com/office/drawing/2014/main" id="{52F06677-CD84-7E5E-A6A4-BA1B2A79175C}"/>
                </a:ext>
              </a:extLst>
            </p:cNvPr>
            <p:cNvCxnSpPr/>
            <p:nvPr/>
          </p:nvCxnSpPr>
          <p:spPr>
            <a:xfrm>
              <a:off x="8077781" y="40959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89" name="直接连接符 588">
              <a:extLst>
                <a:ext uri="{FF2B5EF4-FFF2-40B4-BE49-F238E27FC236}">
                  <a16:creationId xmlns:a16="http://schemas.microsoft.com/office/drawing/2014/main" id="{51CB2953-A51F-D3DD-CCE3-FCB3CF3DCACD}"/>
                </a:ext>
              </a:extLst>
            </p:cNvPr>
            <p:cNvCxnSpPr/>
            <p:nvPr/>
          </p:nvCxnSpPr>
          <p:spPr>
            <a:xfrm>
              <a:off x="8152076" y="4095990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直接连接符 589">
              <a:extLst>
                <a:ext uri="{FF2B5EF4-FFF2-40B4-BE49-F238E27FC236}">
                  <a16:creationId xmlns:a16="http://schemas.microsoft.com/office/drawing/2014/main" id="{8E6E5DA5-25DD-4A7F-B9C8-C1476B4D678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45781" y="44991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1" name="直接连接符 590">
              <a:extLst>
                <a:ext uri="{FF2B5EF4-FFF2-40B4-BE49-F238E27FC236}">
                  <a16:creationId xmlns:a16="http://schemas.microsoft.com/office/drawing/2014/main" id="{59CE0CBB-9F82-555A-7408-25479A9F4B37}"/>
                </a:ext>
              </a:extLst>
            </p:cNvPr>
            <p:cNvCxnSpPr/>
            <p:nvPr/>
          </p:nvCxnSpPr>
          <p:spPr>
            <a:xfrm>
              <a:off x="8077781" y="490360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2" name="直接连接符 591">
              <a:extLst>
                <a:ext uri="{FF2B5EF4-FFF2-40B4-BE49-F238E27FC236}">
                  <a16:creationId xmlns:a16="http://schemas.microsoft.com/office/drawing/2014/main" id="{47E184E1-CAC9-C9A5-FD51-2C6429A0DC9B}"/>
                </a:ext>
              </a:extLst>
            </p:cNvPr>
            <p:cNvCxnSpPr/>
            <p:nvPr/>
          </p:nvCxnSpPr>
          <p:spPr>
            <a:xfrm>
              <a:off x="8162597" y="4903280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直接连接符 592">
              <a:extLst>
                <a:ext uri="{FF2B5EF4-FFF2-40B4-BE49-F238E27FC236}">
                  <a16:creationId xmlns:a16="http://schemas.microsoft.com/office/drawing/2014/main" id="{E53DA758-E1A2-C24B-20E4-49FE0F718CD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509781" y="449919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4" name="直接连接符 593">
              <a:extLst>
                <a:ext uri="{FF2B5EF4-FFF2-40B4-BE49-F238E27FC236}">
                  <a16:creationId xmlns:a16="http://schemas.microsoft.com/office/drawing/2014/main" id="{628D3C09-9F3A-E540-9F36-7B26EEA775F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581781" y="4499190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直接连接符 594">
              <a:extLst>
                <a:ext uri="{FF2B5EF4-FFF2-40B4-BE49-F238E27FC236}">
                  <a16:creationId xmlns:a16="http://schemas.microsoft.com/office/drawing/2014/main" id="{34F41D08-E323-42BC-EF33-E3A92B81B4C6}"/>
                </a:ext>
              </a:extLst>
            </p:cNvPr>
            <p:cNvCxnSpPr/>
            <p:nvPr/>
          </p:nvCxnSpPr>
          <p:spPr>
            <a:xfrm>
              <a:off x="6186710" y="49812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6" name="直接连接符 595">
              <a:extLst>
                <a:ext uri="{FF2B5EF4-FFF2-40B4-BE49-F238E27FC236}">
                  <a16:creationId xmlns:a16="http://schemas.microsoft.com/office/drawing/2014/main" id="{706FBF05-9073-879E-21D0-0D66598EFC79}"/>
                </a:ext>
              </a:extLst>
            </p:cNvPr>
            <p:cNvCxnSpPr/>
            <p:nvPr/>
          </p:nvCxnSpPr>
          <p:spPr>
            <a:xfrm>
              <a:off x="6261005" y="4981262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直接连接符 596">
              <a:extLst>
                <a:ext uri="{FF2B5EF4-FFF2-40B4-BE49-F238E27FC236}">
                  <a16:creationId xmlns:a16="http://schemas.microsoft.com/office/drawing/2014/main" id="{1E83F70F-2CD8-28EB-2464-07BCC3132B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54710" y="53844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8" name="直接连接符 597">
              <a:extLst>
                <a:ext uri="{FF2B5EF4-FFF2-40B4-BE49-F238E27FC236}">
                  <a16:creationId xmlns:a16="http://schemas.microsoft.com/office/drawing/2014/main" id="{F387561E-33A0-3B3B-228C-CBFAF5BEF81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26710" y="5384462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直接连接符 598">
              <a:extLst>
                <a:ext uri="{FF2B5EF4-FFF2-40B4-BE49-F238E27FC236}">
                  <a16:creationId xmlns:a16="http://schemas.microsoft.com/office/drawing/2014/main" id="{BD84919F-315C-8612-913F-0C96D922B27A}"/>
                </a:ext>
              </a:extLst>
            </p:cNvPr>
            <p:cNvCxnSpPr/>
            <p:nvPr/>
          </p:nvCxnSpPr>
          <p:spPr>
            <a:xfrm>
              <a:off x="6186710" y="578888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00" name="直接连接符 599">
              <a:extLst>
                <a:ext uri="{FF2B5EF4-FFF2-40B4-BE49-F238E27FC236}">
                  <a16:creationId xmlns:a16="http://schemas.microsoft.com/office/drawing/2014/main" id="{785A133C-A7AC-2419-4522-0C5523518798}"/>
                </a:ext>
              </a:extLst>
            </p:cNvPr>
            <p:cNvCxnSpPr/>
            <p:nvPr/>
          </p:nvCxnSpPr>
          <p:spPr>
            <a:xfrm>
              <a:off x="6271526" y="5788552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直接连接符 600">
              <a:extLst>
                <a:ext uri="{FF2B5EF4-FFF2-40B4-BE49-F238E27FC236}">
                  <a16:creationId xmlns:a16="http://schemas.microsoft.com/office/drawing/2014/main" id="{59581C09-3115-20FF-999A-5D3B65E63A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18710" y="53844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02" name="直接连接符 601">
              <a:extLst>
                <a:ext uri="{FF2B5EF4-FFF2-40B4-BE49-F238E27FC236}">
                  <a16:creationId xmlns:a16="http://schemas.microsoft.com/office/drawing/2014/main" id="{59C34706-B1D1-EE7D-0419-2C9843F1C5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90710" y="5384462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直接连接符 602">
              <a:extLst>
                <a:ext uri="{FF2B5EF4-FFF2-40B4-BE49-F238E27FC236}">
                  <a16:creationId xmlns:a16="http://schemas.microsoft.com/office/drawing/2014/main" id="{8814BB90-0F12-E7EF-B5F4-0AAE9861A624}"/>
                </a:ext>
              </a:extLst>
            </p:cNvPr>
            <p:cNvCxnSpPr/>
            <p:nvPr/>
          </p:nvCxnSpPr>
          <p:spPr>
            <a:xfrm>
              <a:off x="7128966" y="49812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04" name="直接连接符 603">
              <a:extLst>
                <a:ext uri="{FF2B5EF4-FFF2-40B4-BE49-F238E27FC236}">
                  <a16:creationId xmlns:a16="http://schemas.microsoft.com/office/drawing/2014/main" id="{49072316-973A-9863-770B-501758B65F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96966" y="53844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05" name="直接连接符 604">
              <a:extLst>
                <a:ext uri="{FF2B5EF4-FFF2-40B4-BE49-F238E27FC236}">
                  <a16:creationId xmlns:a16="http://schemas.microsoft.com/office/drawing/2014/main" id="{ADA17EB7-9012-8D56-102B-99EBA72C7FC3}"/>
                </a:ext>
              </a:extLst>
            </p:cNvPr>
            <p:cNvCxnSpPr/>
            <p:nvPr/>
          </p:nvCxnSpPr>
          <p:spPr>
            <a:xfrm>
              <a:off x="7128966" y="578888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06" name="直接连接符 605">
              <a:extLst>
                <a:ext uri="{FF2B5EF4-FFF2-40B4-BE49-F238E27FC236}">
                  <a16:creationId xmlns:a16="http://schemas.microsoft.com/office/drawing/2014/main" id="{6D6557D8-C60F-F0E2-A85F-60E57E8DE734}"/>
                </a:ext>
              </a:extLst>
            </p:cNvPr>
            <p:cNvCxnSpPr/>
            <p:nvPr/>
          </p:nvCxnSpPr>
          <p:spPr>
            <a:xfrm>
              <a:off x="7213782" y="5788552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直接连接符 606">
              <a:extLst>
                <a:ext uri="{FF2B5EF4-FFF2-40B4-BE49-F238E27FC236}">
                  <a16:creationId xmlns:a16="http://schemas.microsoft.com/office/drawing/2014/main" id="{AC8997EE-219E-94AD-BDA4-DB56F71B4B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560966" y="53844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08" name="直接连接符 607">
              <a:extLst>
                <a:ext uri="{FF2B5EF4-FFF2-40B4-BE49-F238E27FC236}">
                  <a16:creationId xmlns:a16="http://schemas.microsoft.com/office/drawing/2014/main" id="{15F3FD3E-CE71-4E3E-3860-2B95294E3A5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32966" y="5384462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直接连接符 608">
              <a:extLst>
                <a:ext uri="{FF2B5EF4-FFF2-40B4-BE49-F238E27FC236}">
                  <a16:creationId xmlns:a16="http://schemas.microsoft.com/office/drawing/2014/main" id="{B9EE9EEC-34A8-FA23-162F-F0C6D233F5D9}"/>
                </a:ext>
              </a:extLst>
            </p:cNvPr>
            <p:cNvCxnSpPr/>
            <p:nvPr/>
          </p:nvCxnSpPr>
          <p:spPr>
            <a:xfrm>
              <a:off x="8077781" y="49812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0" name="直接连接符 609">
              <a:extLst>
                <a:ext uri="{FF2B5EF4-FFF2-40B4-BE49-F238E27FC236}">
                  <a16:creationId xmlns:a16="http://schemas.microsoft.com/office/drawing/2014/main" id="{2F7A03BE-2ED4-DE77-F60E-E48C7D2823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45781" y="53844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1" name="直接连接符 610">
              <a:extLst>
                <a:ext uri="{FF2B5EF4-FFF2-40B4-BE49-F238E27FC236}">
                  <a16:creationId xmlns:a16="http://schemas.microsoft.com/office/drawing/2014/main" id="{C67D1FEE-54CD-7DB1-D571-DC9EE98500B3}"/>
                </a:ext>
              </a:extLst>
            </p:cNvPr>
            <p:cNvCxnSpPr/>
            <p:nvPr/>
          </p:nvCxnSpPr>
          <p:spPr>
            <a:xfrm>
              <a:off x="8077781" y="578888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2" name="直接连接符 611">
              <a:extLst>
                <a:ext uri="{FF2B5EF4-FFF2-40B4-BE49-F238E27FC236}">
                  <a16:creationId xmlns:a16="http://schemas.microsoft.com/office/drawing/2014/main" id="{809A9A1A-B989-51ED-AA1D-CCB40833A3CD}"/>
                </a:ext>
              </a:extLst>
            </p:cNvPr>
            <p:cNvCxnSpPr/>
            <p:nvPr/>
          </p:nvCxnSpPr>
          <p:spPr>
            <a:xfrm>
              <a:off x="8162597" y="5788552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直接连接符 612">
              <a:extLst>
                <a:ext uri="{FF2B5EF4-FFF2-40B4-BE49-F238E27FC236}">
                  <a16:creationId xmlns:a16="http://schemas.microsoft.com/office/drawing/2014/main" id="{BEDFCF47-181F-2056-077E-E74E61B0B77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509781" y="538446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4" name="直接连接符 613">
              <a:extLst>
                <a:ext uri="{FF2B5EF4-FFF2-40B4-BE49-F238E27FC236}">
                  <a16:creationId xmlns:a16="http://schemas.microsoft.com/office/drawing/2014/main" id="{94013F0A-7C12-D03A-005C-E766BB3EFC8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581781" y="5384462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直接连接符 614">
              <a:extLst>
                <a:ext uri="{FF2B5EF4-FFF2-40B4-BE49-F238E27FC236}">
                  <a16:creationId xmlns:a16="http://schemas.microsoft.com/office/drawing/2014/main" id="{59C34706-B1D1-EE7D-0419-2C9843F1C5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70887" y="5384462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直接连接符 615">
              <a:extLst>
                <a:ext uri="{FF2B5EF4-FFF2-40B4-BE49-F238E27FC236}">
                  <a16:creationId xmlns:a16="http://schemas.microsoft.com/office/drawing/2014/main" id="{F46AA1CD-9169-E4AE-8C1D-199564872557}"/>
                </a:ext>
              </a:extLst>
            </p:cNvPr>
            <p:cNvCxnSpPr/>
            <p:nvPr/>
          </p:nvCxnSpPr>
          <p:spPr>
            <a:xfrm>
              <a:off x="7213782" y="4095990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直接连接符 616">
              <a:extLst>
                <a:ext uri="{FF2B5EF4-FFF2-40B4-BE49-F238E27FC236}">
                  <a16:creationId xmlns:a16="http://schemas.microsoft.com/office/drawing/2014/main" id="{886CAA51-44E3-37C8-C99A-F593475B29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69299" y="4498083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直接连接符 617">
              <a:extLst>
                <a:ext uri="{FF2B5EF4-FFF2-40B4-BE49-F238E27FC236}">
                  <a16:creationId xmlns:a16="http://schemas.microsoft.com/office/drawing/2014/main" id="{6ECEF914-0C56-0484-61B4-144C968955B7}"/>
                </a:ext>
              </a:extLst>
            </p:cNvPr>
            <p:cNvCxnSpPr/>
            <p:nvPr/>
          </p:nvCxnSpPr>
          <p:spPr>
            <a:xfrm>
              <a:off x="6262795" y="4018008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直接连接符 618">
              <a:extLst>
                <a:ext uri="{FF2B5EF4-FFF2-40B4-BE49-F238E27FC236}">
                  <a16:creationId xmlns:a16="http://schemas.microsoft.com/office/drawing/2014/main" id="{873623D4-AD48-16A8-ABB1-6FF09D56E0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90710" y="3616299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直接连接符 619">
              <a:extLst>
                <a:ext uri="{FF2B5EF4-FFF2-40B4-BE49-F238E27FC236}">
                  <a16:creationId xmlns:a16="http://schemas.microsoft.com/office/drawing/2014/main" id="{51CB2953-A51F-D3DD-CCE3-FCB3CF3DCACD}"/>
                </a:ext>
              </a:extLst>
            </p:cNvPr>
            <p:cNvCxnSpPr/>
            <p:nvPr/>
          </p:nvCxnSpPr>
          <p:spPr>
            <a:xfrm>
              <a:off x="8152076" y="4015627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直接连接符 620">
              <a:extLst>
                <a:ext uri="{FF2B5EF4-FFF2-40B4-BE49-F238E27FC236}">
                  <a16:creationId xmlns:a16="http://schemas.microsoft.com/office/drawing/2014/main" id="{706FBF05-9073-879E-21D0-0D66598EFC79}"/>
                </a:ext>
              </a:extLst>
            </p:cNvPr>
            <p:cNvCxnSpPr/>
            <p:nvPr/>
          </p:nvCxnSpPr>
          <p:spPr>
            <a:xfrm>
              <a:off x="6261005" y="4901479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直接连接符 621">
              <a:extLst>
                <a:ext uri="{FF2B5EF4-FFF2-40B4-BE49-F238E27FC236}">
                  <a16:creationId xmlns:a16="http://schemas.microsoft.com/office/drawing/2014/main" id="{977E44C6-46E7-2AB5-D13B-CB679CBF3BD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717781" y="4498083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直接连接符 622">
              <a:extLst>
                <a:ext uri="{FF2B5EF4-FFF2-40B4-BE49-F238E27FC236}">
                  <a16:creationId xmlns:a16="http://schemas.microsoft.com/office/drawing/2014/main" id="{F46AA1CD-9169-E4AE-8C1D-199564872557}"/>
                </a:ext>
              </a:extLst>
            </p:cNvPr>
            <p:cNvCxnSpPr/>
            <p:nvPr/>
          </p:nvCxnSpPr>
          <p:spPr>
            <a:xfrm>
              <a:off x="7210607" y="4980466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直接连接符 623">
              <a:extLst>
                <a:ext uri="{FF2B5EF4-FFF2-40B4-BE49-F238E27FC236}">
                  <a16:creationId xmlns:a16="http://schemas.microsoft.com/office/drawing/2014/main" id="{628D3C09-9F3A-E540-9F36-7B26EEA775F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717781" y="5384462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直接连接符 624">
              <a:extLst>
                <a:ext uri="{FF2B5EF4-FFF2-40B4-BE49-F238E27FC236}">
                  <a16:creationId xmlns:a16="http://schemas.microsoft.com/office/drawing/2014/main" id="{47E184E1-CAC9-C9A5-FD51-2C6429A0DC9B}"/>
                </a:ext>
              </a:extLst>
            </p:cNvPr>
            <p:cNvCxnSpPr/>
            <p:nvPr/>
          </p:nvCxnSpPr>
          <p:spPr>
            <a:xfrm>
              <a:off x="8162597" y="4982051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6" name="文本框 625">
            <a:extLst>
              <a:ext uri="{FF2B5EF4-FFF2-40B4-BE49-F238E27FC236}">
                <a16:creationId xmlns:a16="http://schemas.microsoft.com/office/drawing/2014/main" id="{361D3AB2-686F-8B35-1B86-5A6C924B84CE}"/>
              </a:ext>
            </a:extLst>
          </p:cNvPr>
          <p:cNvSpPr txBox="1"/>
          <p:nvPr/>
        </p:nvSpPr>
        <p:spPr>
          <a:xfrm>
            <a:off x="7298097" y="5894685"/>
            <a:ext cx="88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(c)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7" name="文本框 626">
            <a:extLst>
              <a:ext uri="{FF2B5EF4-FFF2-40B4-BE49-F238E27FC236}">
                <a16:creationId xmlns:a16="http://schemas.microsoft.com/office/drawing/2014/main" id="{361D3AB2-686F-8B35-1B86-5A6C924B84CE}"/>
              </a:ext>
            </a:extLst>
          </p:cNvPr>
          <p:cNvSpPr txBox="1"/>
          <p:nvPr/>
        </p:nvSpPr>
        <p:spPr>
          <a:xfrm>
            <a:off x="10260512" y="5887645"/>
            <a:ext cx="951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(d)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131840" y="3180811"/>
            <a:ext cx="2755071" cy="2634544"/>
            <a:chOff x="9131840" y="3180811"/>
            <a:chExt cx="2755071" cy="2634544"/>
          </a:xfrm>
        </p:grpSpPr>
        <p:cxnSp>
          <p:nvCxnSpPr>
            <p:cNvPr id="628" name="直接连接符 627">
              <a:extLst>
                <a:ext uri="{FF2B5EF4-FFF2-40B4-BE49-F238E27FC236}">
                  <a16:creationId xmlns:a16="http://schemas.microsoft.com/office/drawing/2014/main" id="{4E9541E1-8A12-97F4-F464-4300A206965A}"/>
                </a:ext>
              </a:extLst>
            </p:cNvPr>
            <p:cNvCxnSpPr/>
            <p:nvPr/>
          </p:nvCxnSpPr>
          <p:spPr>
            <a:xfrm>
              <a:off x="9131840" y="3212786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29" name="直接连接符 628">
              <a:extLst>
                <a:ext uri="{FF2B5EF4-FFF2-40B4-BE49-F238E27FC236}">
                  <a16:creationId xmlns:a16="http://schemas.microsoft.com/office/drawing/2014/main" id="{C1964ACE-87FE-8AD1-21F2-59F8054EC1D9}"/>
                </a:ext>
              </a:extLst>
            </p:cNvPr>
            <p:cNvCxnSpPr/>
            <p:nvPr/>
          </p:nvCxnSpPr>
          <p:spPr>
            <a:xfrm>
              <a:off x="9206135" y="3212786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直接连接符 629">
              <a:extLst>
                <a:ext uri="{FF2B5EF4-FFF2-40B4-BE49-F238E27FC236}">
                  <a16:creationId xmlns:a16="http://schemas.microsoft.com/office/drawing/2014/main" id="{178249F3-D860-034C-A608-582894846A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699840" y="361519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1" name="直接连接符 630">
              <a:extLst>
                <a:ext uri="{FF2B5EF4-FFF2-40B4-BE49-F238E27FC236}">
                  <a16:creationId xmlns:a16="http://schemas.microsoft.com/office/drawing/2014/main" id="{28A6B161-76C3-86F5-5D5A-BF612A7A69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71840" y="3612811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直接连接符 631">
              <a:extLst>
                <a:ext uri="{FF2B5EF4-FFF2-40B4-BE49-F238E27FC236}">
                  <a16:creationId xmlns:a16="http://schemas.microsoft.com/office/drawing/2014/main" id="{6B4CE02A-6661-9667-9255-4BBEC13DA4AA}"/>
                </a:ext>
              </a:extLst>
            </p:cNvPr>
            <p:cNvCxnSpPr/>
            <p:nvPr/>
          </p:nvCxnSpPr>
          <p:spPr>
            <a:xfrm>
              <a:off x="9131840" y="401723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3" name="直接连接符 632">
              <a:extLst>
                <a:ext uri="{FF2B5EF4-FFF2-40B4-BE49-F238E27FC236}">
                  <a16:creationId xmlns:a16="http://schemas.microsoft.com/office/drawing/2014/main" id="{7BE57009-A24E-A643-47DF-3BD3A0D58CF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563840" y="361519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4" name="直接连接符 633">
              <a:extLst>
                <a:ext uri="{FF2B5EF4-FFF2-40B4-BE49-F238E27FC236}">
                  <a16:creationId xmlns:a16="http://schemas.microsoft.com/office/drawing/2014/main" id="{E9522695-0A1D-13C0-7C3B-FE1439DC8F20}"/>
                </a:ext>
              </a:extLst>
            </p:cNvPr>
            <p:cNvCxnSpPr/>
            <p:nvPr/>
          </p:nvCxnSpPr>
          <p:spPr>
            <a:xfrm>
              <a:off x="10074096" y="320723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5" name="直接连接符 634">
              <a:extLst>
                <a:ext uri="{FF2B5EF4-FFF2-40B4-BE49-F238E27FC236}">
                  <a16:creationId xmlns:a16="http://schemas.microsoft.com/office/drawing/2014/main" id="{054C4FAB-66AD-46BA-974E-0637A7EA27F2}"/>
                </a:ext>
              </a:extLst>
            </p:cNvPr>
            <p:cNvCxnSpPr/>
            <p:nvPr/>
          </p:nvCxnSpPr>
          <p:spPr>
            <a:xfrm>
              <a:off x="10148391" y="3207230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直接连接符 635">
              <a:extLst>
                <a:ext uri="{FF2B5EF4-FFF2-40B4-BE49-F238E27FC236}">
                  <a16:creationId xmlns:a16="http://schemas.microsoft.com/office/drawing/2014/main" id="{72BA35B3-7DA9-6C01-F32A-09D29B54F8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642096" y="361281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7" name="直接连接符 636">
              <a:extLst>
                <a:ext uri="{FF2B5EF4-FFF2-40B4-BE49-F238E27FC236}">
                  <a16:creationId xmlns:a16="http://schemas.microsoft.com/office/drawing/2014/main" id="{E72458CC-C45D-CC34-41E6-C2B8C90E723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714096" y="3612811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直接连接符 637">
              <a:extLst>
                <a:ext uri="{FF2B5EF4-FFF2-40B4-BE49-F238E27FC236}">
                  <a16:creationId xmlns:a16="http://schemas.microsoft.com/office/drawing/2014/main" id="{1CE74900-6528-9A9E-FBDF-8DB2FE873359}"/>
                </a:ext>
              </a:extLst>
            </p:cNvPr>
            <p:cNvCxnSpPr/>
            <p:nvPr/>
          </p:nvCxnSpPr>
          <p:spPr>
            <a:xfrm>
              <a:off x="10074096" y="401484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9" name="直接连接符 638">
              <a:extLst>
                <a:ext uri="{FF2B5EF4-FFF2-40B4-BE49-F238E27FC236}">
                  <a16:creationId xmlns:a16="http://schemas.microsoft.com/office/drawing/2014/main" id="{6FE13422-19D8-04CA-B5B6-30990BA0DA2B}"/>
                </a:ext>
              </a:extLst>
            </p:cNvPr>
            <p:cNvCxnSpPr/>
            <p:nvPr/>
          </p:nvCxnSpPr>
          <p:spPr>
            <a:xfrm>
              <a:off x="10158912" y="4014520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直接连接符 639">
              <a:extLst>
                <a:ext uri="{FF2B5EF4-FFF2-40B4-BE49-F238E27FC236}">
                  <a16:creationId xmlns:a16="http://schemas.microsoft.com/office/drawing/2014/main" id="{07C6CF92-64A6-30E4-A099-1530FFC6612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06096" y="361281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41" name="直接连接符 640">
              <a:extLst>
                <a:ext uri="{FF2B5EF4-FFF2-40B4-BE49-F238E27FC236}">
                  <a16:creationId xmlns:a16="http://schemas.microsoft.com/office/drawing/2014/main" id="{873623D4-AD48-16A8-ABB1-6FF09D56E0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78096" y="3612811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直接连接符 641">
              <a:extLst>
                <a:ext uri="{FF2B5EF4-FFF2-40B4-BE49-F238E27FC236}">
                  <a16:creationId xmlns:a16="http://schemas.microsoft.com/office/drawing/2014/main" id="{784B8692-E9DE-359E-05DA-DACA26B29E16}"/>
                </a:ext>
              </a:extLst>
            </p:cNvPr>
            <p:cNvCxnSpPr/>
            <p:nvPr/>
          </p:nvCxnSpPr>
          <p:spPr>
            <a:xfrm>
              <a:off x="11022911" y="3207230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43" name="直接连接符 642">
              <a:extLst>
                <a:ext uri="{FF2B5EF4-FFF2-40B4-BE49-F238E27FC236}">
                  <a16:creationId xmlns:a16="http://schemas.microsoft.com/office/drawing/2014/main" id="{6DAB6205-7A11-5C40-ABEE-6EE96A4BD8E7}"/>
                </a:ext>
              </a:extLst>
            </p:cNvPr>
            <p:cNvCxnSpPr/>
            <p:nvPr/>
          </p:nvCxnSpPr>
          <p:spPr>
            <a:xfrm>
              <a:off x="11097206" y="3207230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直接连接符 643">
              <a:extLst>
                <a:ext uri="{FF2B5EF4-FFF2-40B4-BE49-F238E27FC236}">
                  <a16:creationId xmlns:a16="http://schemas.microsoft.com/office/drawing/2014/main" id="{EBC098E4-0891-5EF2-0A82-ACD4A7B5D82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90911" y="361281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45" name="直接连接符 644">
              <a:extLst>
                <a:ext uri="{FF2B5EF4-FFF2-40B4-BE49-F238E27FC236}">
                  <a16:creationId xmlns:a16="http://schemas.microsoft.com/office/drawing/2014/main" id="{974A10DE-D123-94EC-894B-E8780BBC6C1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662911" y="3612811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直接连接符 645">
              <a:extLst>
                <a:ext uri="{FF2B5EF4-FFF2-40B4-BE49-F238E27FC236}">
                  <a16:creationId xmlns:a16="http://schemas.microsoft.com/office/drawing/2014/main" id="{6C51264B-F75D-634E-0B72-00A7A9228356}"/>
                </a:ext>
              </a:extLst>
            </p:cNvPr>
            <p:cNvCxnSpPr/>
            <p:nvPr/>
          </p:nvCxnSpPr>
          <p:spPr>
            <a:xfrm>
              <a:off x="11022911" y="4014849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47" name="直接连接符 646">
              <a:extLst>
                <a:ext uri="{FF2B5EF4-FFF2-40B4-BE49-F238E27FC236}">
                  <a16:creationId xmlns:a16="http://schemas.microsoft.com/office/drawing/2014/main" id="{5D0FC54F-E677-3773-A7E9-CF6E23EC3F1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454911" y="3612811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48" name="直接连接符 647">
              <a:extLst>
                <a:ext uri="{FF2B5EF4-FFF2-40B4-BE49-F238E27FC236}">
                  <a16:creationId xmlns:a16="http://schemas.microsoft.com/office/drawing/2014/main" id="{D6C41905-9054-55BB-9C2B-45F67711C8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526911" y="3612811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直接连接符 648">
              <a:extLst>
                <a:ext uri="{FF2B5EF4-FFF2-40B4-BE49-F238E27FC236}">
                  <a16:creationId xmlns:a16="http://schemas.microsoft.com/office/drawing/2014/main" id="{7AC5BD6E-B9BE-285D-7E69-F37BD57DA807}"/>
                </a:ext>
              </a:extLst>
            </p:cNvPr>
            <p:cNvCxnSpPr/>
            <p:nvPr/>
          </p:nvCxnSpPr>
          <p:spPr>
            <a:xfrm>
              <a:off x="9131840" y="4094883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50" name="直接连接符 649">
              <a:extLst>
                <a:ext uri="{FF2B5EF4-FFF2-40B4-BE49-F238E27FC236}">
                  <a16:creationId xmlns:a16="http://schemas.microsoft.com/office/drawing/2014/main" id="{6ECEF914-0C56-0484-61B4-144C968955B7}"/>
                </a:ext>
              </a:extLst>
            </p:cNvPr>
            <p:cNvCxnSpPr/>
            <p:nvPr/>
          </p:nvCxnSpPr>
          <p:spPr>
            <a:xfrm>
              <a:off x="9206135" y="4094883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1" name="直接连接符 650">
              <a:extLst>
                <a:ext uri="{FF2B5EF4-FFF2-40B4-BE49-F238E27FC236}">
                  <a16:creationId xmlns:a16="http://schemas.microsoft.com/office/drawing/2014/main" id="{2C5A99FA-F764-7889-F59A-5CFCD04DC1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699840" y="4498083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52" name="直接连接符 651">
              <a:extLst>
                <a:ext uri="{FF2B5EF4-FFF2-40B4-BE49-F238E27FC236}">
                  <a16:creationId xmlns:a16="http://schemas.microsoft.com/office/drawing/2014/main" id="{760A139D-5039-3A3C-902A-F2C9D2E1D9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71840" y="4498083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直接连接符 652">
              <a:extLst>
                <a:ext uri="{FF2B5EF4-FFF2-40B4-BE49-F238E27FC236}">
                  <a16:creationId xmlns:a16="http://schemas.microsoft.com/office/drawing/2014/main" id="{C10F9F9A-ED52-F922-ECCE-E5BA17D3D72F}"/>
                </a:ext>
              </a:extLst>
            </p:cNvPr>
            <p:cNvCxnSpPr/>
            <p:nvPr/>
          </p:nvCxnSpPr>
          <p:spPr>
            <a:xfrm>
              <a:off x="9131840" y="490250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54" name="直接连接符 653">
              <a:extLst>
                <a:ext uri="{FF2B5EF4-FFF2-40B4-BE49-F238E27FC236}">
                  <a16:creationId xmlns:a16="http://schemas.microsoft.com/office/drawing/2014/main" id="{4F87C83A-FFB9-5294-800E-4176A44E34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563840" y="4498083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55" name="直接连接符 654">
              <a:extLst>
                <a:ext uri="{FF2B5EF4-FFF2-40B4-BE49-F238E27FC236}">
                  <a16:creationId xmlns:a16="http://schemas.microsoft.com/office/drawing/2014/main" id="{886CAA51-44E3-37C8-C99A-F593475B29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635840" y="4498083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6" name="直接连接符 655">
              <a:extLst>
                <a:ext uri="{FF2B5EF4-FFF2-40B4-BE49-F238E27FC236}">
                  <a16:creationId xmlns:a16="http://schemas.microsoft.com/office/drawing/2014/main" id="{AD9A77FA-73CC-4EC5-3AF8-F567BF25FBAB}"/>
                </a:ext>
              </a:extLst>
            </p:cNvPr>
            <p:cNvCxnSpPr/>
            <p:nvPr/>
          </p:nvCxnSpPr>
          <p:spPr>
            <a:xfrm>
              <a:off x="10074096" y="4094883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57" name="直接连接符 656">
              <a:extLst>
                <a:ext uri="{FF2B5EF4-FFF2-40B4-BE49-F238E27FC236}">
                  <a16:creationId xmlns:a16="http://schemas.microsoft.com/office/drawing/2014/main" id="{813A0735-2227-3017-420E-97E79B686F3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642096" y="4498083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58" name="直接连接符 657">
              <a:extLst>
                <a:ext uri="{FF2B5EF4-FFF2-40B4-BE49-F238E27FC236}">
                  <a16:creationId xmlns:a16="http://schemas.microsoft.com/office/drawing/2014/main" id="{3CAEF12C-1F39-C616-BEB9-7B4900BB7452}"/>
                </a:ext>
              </a:extLst>
            </p:cNvPr>
            <p:cNvCxnSpPr/>
            <p:nvPr/>
          </p:nvCxnSpPr>
          <p:spPr>
            <a:xfrm>
              <a:off x="10074096" y="490250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59" name="直接连接符 658">
              <a:extLst>
                <a:ext uri="{FF2B5EF4-FFF2-40B4-BE49-F238E27FC236}">
                  <a16:creationId xmlns:a16="http://schemas.microsoft.com/office/drawing/2014/main" id="{F46AA1CD-9169-E4AE-8C1D-199564872557}"/>
                </a:ext>
              </a:extLst>
            </p:cNvPr>
            <p:cNvCxnSpPr/>
            <p:nvPr/>
          </p:nvCxnSpPr>
          <p:spPr>
            <a:xfrm>
              <a:off x="10158912" y="4902173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0" name="直接连接符 659">
              <a:extLst>
                <a:ext uri="{FF2B5EF4-FFF2-40B4-BE49-F238E27FC236}">
                  <a16:creationId xmlns:a16="http://schemas.microsoft.com/office/drawing/2014/main" id="{571F6FCC-F5C6-1F61-F12C-91FB15224E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06096" y="4498083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61" name="直接连接符 660">
              <a:extLst>
                <a:ext uri="{FF2B5EF4-FFF2-40B4-BE49-F238E27FC236}">
                  <a16:creationId xmlns:a16="http://schemas.microsoft.com/office/drawing/2014/main" id="{977E44C6-46E7-2AB5-D13B-CB679CBF3BD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78096" y="4498083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2" name="直接连接符 661">
              <a:extLst>
                <a:ext uri="{FF2B5EF4-FFF2-40B4-BE49-F238E27FC236}">
                  <a16:creationId xmlns:a16="http://schemas.microsoft.com/office/drawing/2014/main" id="{52F06677-CD84-7E5E-A6A4-BA1B2A79175C}"/>
                </a:ext>
              </a:extLst>
            </p:cNvPr>
            <p:cNvCxnSpPr/>
            <p:nvPr/>
          </p:nvCxnSpPr>
          <p:spPr>
            <a:xfrm>
              <a:off x="11022911" y="4094883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63" name="直接连接符 662">
              <a:extLst>
                <a:ext uri="{FF2B5EF4-FFF2-40B4-BE49-F238E27FC236}">
                  <a16:creationId xmlns:a16="http://schemas.microsoft.com/office/drawing/2014/main" id="{51CB2953-A51F-D3DD-CCE3-FCB3CF3DCACD}"/>
                </a:ext>
              </a:extLst>
            </p:cNvPr>
            <p:cNvCxnSpPr/>
            <p:nvPr/>
          </p:nvCxnSpPr>
          <p:spPr>
            <a:xfrm>
              <a:off x="11097206" y="4094883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4" name="直接连接符 663">
              <a:extLst>
                <a:ext uri="{FF2B5EF4-FFF2-40B4-BE49-F238E27FC236}">
                  <a16:creationId xmlns:a16="http://schemas.microsoft.com/office/drawing/2014/main" id="{8E6E5DA5-25DD-4A7F-B9C8-C1476B4D678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90911" y="4498083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65" name="直接连接符 664">
              <a:extLst>
                <a:ext uri="{FF2B5EF4-FFF2-40B4-BE49-F238E27FC236}">
                  <a16:creationId xmlns:a16="http://schemas.microsoft.com/office/drawing/2014/main" id="{59CE0CBB-9F82-555A-7408-25479A9F4B37}"/>
                </a:ext>
              </a:extLst>
            </p:cNvPr>
            <p:cNvCxnSpPr/>
            <p:nvPr/>
          </p:nvCxnSpPr>
          <p:spPr>
            <a:xfrm>
              <a:off x="11022911" y="4902502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66" name="直接连接符 665">
              <a:extLst>
                <a:ext uri="{FF2B5EF4-FFF2-40B4-BE49-F238E27FC236}">
                  <a16:creationId xmlns:a16="http://schemas.microsoft.com/office/drawing/2014/main" id="{47E184E1-CAC9-C9A5-FD51-2C6429A0DC9B}"/>
                </a:ext>
              </a:extLst>
            </p:cNvPr>
            <p:cNvCxnSpPr/>
            <p:nvPr/>
          </p:nvCxnSpPr>
          <p:spPr>
            <a:xfrm>
              <a:off x="11107727" y="4902173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直接连接符 666">
              <a:extLst>
                <a:ext uri="{FF2B5EF4-FFF2-40B4-BE49-F238E27FC236}">
                  <a16:creationId xmlns:a16="http://schemas.microsoft.com/office/drawing/2014/main" id="{E53DA758-E1A2-C24B-20E4-49FE0F718CD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454911" y="4498083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68" name="直接连接符 667">
              <a:extLst>
                <a:ext uri="{FF2B5EF4-FFF2-40B4-BE49-F238E27FC236}">
                  <a16:creationId xmlns:a16="http://schemas.microsoft.com/office/drawing/2014/main" id="{628D3C09-9F3A-E540-9F36-7B26EEA775F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526911" y="4498083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直接连接符 668">
              <a:extLst>
                <a:ext uri="{FF2B5EF4-FFF2-40B4-BE49-F238E27FC236}">
                  <a16:creationId xmlns:a16="http://schemas.microsoft.com/office/drawing/2014/main" id="{34F41D08-E323-42BC-EF33-E3A92B81B4C6}"/>
                </a:ext>
              </a:extLst>
            </p:cNvPr>
            <p:cNvCxnSpPr/>
            <p:nvPr/>
          </p:nvCxnSpPr>
          <p:spPr>
            <a:xfrm>
              <a:off x="9131840" y="4980155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0" name="直接连接符 669">
              <a:extLst>
                <a:ext uri="{FF2B5EF4-FFF2-40B4-BE49-F238E27FC236}">
                  <a16:creationId xmlns:a16="http://schemas.microsoft.com/office/drawing/2014/main" id="{706FBF05-9073-879E-21D0-0D66598EFC79}"/>
                </a:ext>
              </a:extLst>
            </p:cNvPr>
            <p:cNvCxnSpPr/>
            <p:nvPr/>
          </p:nvCxnSpPr>
          <p:spPr>
            <a:xfrm>
              <a:off x="9206135" y="4980155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直接连接符 670">
              <a:extLst>
                <a:ext uri="{FF2B5EF4-FFF2-40B4-BE49-F238E27FC236}">
                  <a16:creationId xmlns:a16="http://schemas.microsoft.com/office/drawing/2014/main" id="{1E83F70F-2CD8-28EB-2464-07BCC3132B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699840" y="5383355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2" name="直接连接符 671">
              <a:extLst>
                <a:ext uri="{FF2B5EF4-FFF2-40B4-BE49-F238E27FC236}">
                  <a16:creationId xmlns:a16="http://schemas.microsoft.com/office/drawing/2014/main" id="{F387561E-33A0-3B3B-228C-CBFAF5BEF81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71840" y="5383355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直接连接符 672">
              <a:extLst>
                <a:ext uri="{FF2B5EF4-FFF2-40B4-BE49-F238E27FC236}">
                  <a16:creationId xmlns:a16="http://schemas.microsoft.com/office/drawing/2014/main" id="{BD84919F-315C-8612-913F-0C96D922B27A}"/>
                </a:ext>
              </a:extLst>
            </p:cNvPr>
            <p:cNvCxnSpPr/>
            <p:nvPr/>
          </p:nvCxnSpPr>
          <p:spPr>
            <a:xfrm>
              <a:off x="9131840" y="5787774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4" name="直接连接符 673">
              <a:extLst>
                <a:ext uri="{FF2B5EF4-FFF2-40B4-BE49-F238E27FC236}">
                  <a16:creationId xmlns:a16="http://schemas.microsoft.com/office/drawing/2014/main" id="{785A133C-A7AC-2419-4522-0C5523518798}"/>
                </a:ext>
              </a:extLst>
            </p:cNvPr>
            <p:cNvCxnSpPr/>
            <p:nvPr/>
          </p:nvCxnSpPr>
          <p:spPr>
            <a:xfrm>
              <a:off x="9216656" y="5787445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5" name="直接连接符 674">
              <a:extLst>
                <a:ext uri="{FF2B5EF4-FFF2-40B4-BE49-F238E27FC236}">
                  <a16:creationId xmlns:a16="http://schemas.microsoft.com/office/drawing/2014/main" id="{59581C09-3115-20FF-999A-5D3B65E63A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563840" y="5383355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6" name="直接连接符 675">
              <a:extLst>
                <a:ext uri="{FF2B5EF4-FFF2-40B4-BE49-F238E27FC236}">
                  <a16:creationId xmlns:a16="http://schemas.microsoft.com/office/drawing/2014/main" id="{59C34706-B1D1-EE7D-0419-2C9843F1C5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635840" y="5383355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直接连接符 676">
              <a:extLst>
                <a:ext uri="{FF2B5EF4-FFF2-40B4-BE49-F238E27FC236}">
                  <a16:creationId xmlns:a16="http://schemas.microsoft.com/office/drawing/2014/main" id="{8814BB90-0F12-E7EF-B5F4-0AAE9861A624}"/>
                </a:ext>
              </a:extLst>
            </p:cNvPr>
            <p:cNvCxnSpPr/>
            <p:nvPr/>
          </p:nvCxnSpPr>
          <p:spPr>
            <a:xfrm>
              <a:off x="10074096" y="4980155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8" name="直接连接符 677">
              <a:extLst>
                <a:ext uri="{FF2B5EF4-FFF2-40B4-BE49-F238E27FC236}">
                  <a16:creationId xmlns:a16="http://schemas.microsoft.com/office/drawing/2014/main" id="{49072316-973A-9863-770B-501758B65F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642096" y="5383355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9" name="直接连接符 678">
              <a:extLst>
                <a:ext uri="{FF2B5EF4-FFF2-40B4-BE49-F238E27FC236}">
                  <a16:creationId xmlns:a16="http://schemas.microsoft.com/office/drawing/2014/main" id="{ADA17EB7-9012-8D56-102B-99EBA72C7FC3}"/>
                </a:ext>
              </a:extLst>
            </p:cNvPr>
            <p:cNvCxnSpPr/>
            <p:nvPr/>
          </p:nvCxnSpPr>
          <p:spPr>
            <a:xfrm>
              <a:off x="10074096" y="5787774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0" name="直接连接符 679">
              <a:extLst>
                <a:ext uri="{FF2B5EF4-FFF2-40B4-BE49-F238E27FC236}">
                  <a16:creationId xmlns:a16="http://schemas.microsoft.com/office/drawing/2014/main" id="{6D6557D8-C60F-F0E2-A85F-60E57E8DE734}"/>
                </a:ext>
              </a:extLst>
            </p:cNvPr>
            <p:cNvCxnSpPr/>
            <p:nvPr/>
          </p:nvCxnSpPr>
          <p:spPr>
            <a:xfrm>
              <a:off x="10158912" y="5787445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直接连接符 680">
              <a:extLst>
                <a:ext uri="{FF2B5EF4-FFF2-40B4-BE49-F238E27FC236}">
                  <a16:creationId xmlns:a16="http://schemas.microsoft.com/office/drawing/2014/main" id="{AC8997EE-219E-94AD-BDA4-DB56F71B4B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06096" y="5383355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2" name="直接连接符 681">
              <a:extLst>
                <a:ext uri="{FF2B5EF4-FFF2-40B4-BE49-F238E27FC236}">
                  <a16:creationId xmlns:a16="http://schemas.microsoft.com/office/drawing/2014/main" id="{B9EE9EEC-34A8-FA23-162F-F0C6D233F5D9}"/>
                </a:ext>
              </a:extLst>
            </p:cNvPr>
            <p:cNvCxnSpPr/>
            <p:nvPr/>
          </p:nvCxnSpPr>
          <p:spPr>
            <a:xfrm>
              <a:off x="11022911" y="4980155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3" name="直接连接符 682">
              <a:extLst>
                <a:ext uri="{FF2B5EF4-FFF2-40B4-BE49-F238E27FC236}">
                  <a16:creationId xmlns:a16="http://schemas.microsoft.com/office/drawing/2014/main" id="{2F7A03BE-2ED4-DE77-F60E-E48C7D2823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90911" y="5383355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4" name="直接连接符 683">
              <a:extLst>
                <a:ext uri="{FF2B5EF4-FFF2-40B4-BE49-F238E27FC236}">
                  <a16:creationId xmlns:a16="http://schemas.microsoft.com/office/drawing/2014/main" id="{C67D1FEE-54CD-7DB1-D571-DC9EE98500B3}"/>
                </a:ext>
              </a:extLst>
            </p:cNvPr>
            <p:cNvCxnSpPr/>
            <p:nvPr/>
          </p:nvCxnSpPr>
          <p:spPr>
            <a:xfrm>
              <a:off x="11022911" y="5787774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5" name="直接连接符 684">
              <a:extLst>
                <a:ext uri="{FF2B5EF4-FFF2-40B4-BE49-F238E27FC236}">
                  <a16:creationId xmlns:a16="http://schemas.microsoft.com/office/drawing/2014/main" id="{809A9A1A-B989-51ED-AA1D-CCB40833A3CD}"/>
                </a:ext>
              </a:extLst>
            </p:cNvPr>
            <p:cNvCxnSpPr/>
            <p:nvPr/>
          </p:nvCxnSpPr>
          <p:spPr>
            <a:xfrm>
              <a:off x="11107727" y="5787445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直接连接符 685">
              <a:extLst>
                <a:ext uri="{FF2B5EF4-FFF2-40B4-BE49-F238E27FC236}">
                  <a16:creationId xmlns:a16="http://schemas.microsoft.com/office/drawing/2014/main" id="{BEDFCF47-181F-2056-077E-E74E61B0B77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454911" y="5383355"/>
              <a:ext cx="864000" cy="0"/>
            </a:xfrm>
            <a:prstGeom prst="line">
              <a:avLst/>
            </a:prstGeom>
            <a:ln w="571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7" name="直接连接符 686">
              <a:extLst>
                <a:ext uri="{FF2B5EF4-FFF2-40B4-BE49-F238E27FC236}">
                  <a16:creationId xmlns:a16="http://schemas.microsoft.com/office/drawing/2014/main" id="{94013F0A-7C12-D03A-005C-E766BB3EFC8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526911" y="5383355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直接连接符 687">
              <a:extLst>
                <a:ext uri="{FF2B5EF4-FFF2-40B4-BE49-F238E27FC236}">
                  <a16:creationId xmlns:a16="http://schemas.microsoft.com/office/drawing/2014/main" id="{59C34706-B1D1-EE7D-0419-2C9843F1C5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712048" y="5383355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直接连接符 688">
              <a:extLst>
                <a:ext uri="{FF2B5EF4-FFF2-40B4-BE49-F238E27FC236}">
                  <a16:creationId xmlns:a16="http://schemas.microsoft.com/office/drawing/2014/main" id="{F46AA1CD-9169-E4AE-8C1D-199564872557}"/>
                </a:ext>
              </a:extLst>
            </p:cNvPr>
            <p:cNvCxnSpPr/>
            <p:nvPr/>
          </p:nvCxnSpPr>
          <p:spPr>
            <a:xfrm>
              <a:off x="10158912" y="4094883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直接连接符 689">
              <a:extLst>
                <a:ext uri="{FF2B5EF4-FFF2-40B4-BE49-F238E27FC236}">
                  <a16:creationId xmlns:a16="http://schemas.microsoft.com/office/drawing/2014/main" id="{886CAA51-44E3-37C8-C99A-F593475B29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714429" y="4496976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1" name="直接连接符 690">
              <a:extLst>
                <a:ext uri="{FF2B5EF4-FFF2-40B4-BE49-F238E27FC236}">
                  <a16:creationId xmlns:a16="http://schemas.microsoft.com/office/drawing/2014/main" id="{6ECEF914-0C56-0484-61B4-144C968955B7}"/>
                </a:ext>
              </a:extLst>
            </p:cNvPr>
            <p:cNvCxnSpPr/>
            <p:nvPr/>
          </p:nvCxnSpPr>
          <p:spPr>
            <a:xfrm>
              <a:off x="9207925" y="4016901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2" name="直接连接符 691">
              <a:extLst>
                <a:ext uri="{FF2B5EF4-FFF2-40B4-BE49-F238E27FC236}">
                  <a16:creationId xmlns:a16="http://schemas.microsoft.com/office/drawing/2014/main" id="{51CB2953-A51F-D3DD-CCE3-FCB3CF3DCACD}"/>
                </a:ext>
              </a:extLst>
            </p:cNvPr>
            <p:cNvCxnSpPr/>
            <p:nvPr/>
          </p:nvCxnSpPr>
          <p:spPr>
            <a:xfrm>
              <a:off x="11097206" y="4014520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直接连接符 692">
              <a:extLst>
                <a:ext uri="{FF2B5EF4-FFF2-40B4-BE49-F238E27FC236}">
                  <a16:creationId xmlns:a16="http://schemas.microsoft.com/office/drawing/2014/main" id="{706FBF05-9073-879E-21D0-0D66598EFC79}"/>
                </a:ext>
              </a:extLst>
            </p:cNvPr>
            <p:cNvCxnSpPr/>
            <p:nvPr/>
          </p:nvCxnSpPr>
          <p:spPr>
            <a:xfrm>
              <a:off x="9206135" y="4902753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直接连接符 693">
              <a:extLst>
                <a:ext uri="{FF2B5EF4-FFF2-40B4-BE49-F238E27FC236}">
                  <a16:creationId xmlns:a16="http://schemas.microsoft.com/office/drawing/2014/main" id="{977E44C6-46E7-2AB5-D13B-CB679CBF3BD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662911" y="4496976"/>
              <a:ext cx="720000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直接连接符 694">
              <a:extLst>
                <a:ext uri="{FF2B5EF4-FFF2-40B4-BE49-F238E27FC236}">
                  <a16:creationId xmlns:a16="http://schemas.microsoft.com/office/drawing/2014/main" id="{F46AA1CD-9169-E4AE-8C1D-199564872557}"/>
                </a:ext>
              </a:extLst>
            </p:cNvPr>
            <p:cNvCxnSpPr/>
            <p:nvPr/>
          </p:nvCxnSpPr>
          <p:spPr>
            <a:xfrm>
              <a:off x="10155737" y="4981740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6" name="直接连接符 695">
              <a:extLst>
                <a:ext uri="{FF2B5EF4-FFF2-40B4-BE49-F238E27FC236}">
                  <a16:creationId xmlns:a16="http://schemas.microsoft.com/office/drawing/2014/main" id="{628D3C09-9F3A-E540-9F36-7B26EEA775F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662911" y="5383355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7" name="直接连接符 696">
              <a:extLst>
                <a:ext uri="{FF2B5EF4-FFF2-40B4-BE49-F238E27FC236}">
                  <a16:creationId xmlns:a16="http://schemas.microsoft.com/office/drawing/2014/main" id="{47E184E1-CAC9-C9A5-FD51-2C6429A0DC9B}"/>
                </a:ext>
              </a:extLst>
            </p:cNvPr>
            <p:cNvCxnSpPr/>
            <p:nvPr/>
          </p:nvCxnSpPr>
          <p:spPr>
            <a:xfrm>
              <a:off x="11107727" y="4980944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8" name="直接连接符 697">
              <a:extLst>
                <a:ext uri="{FF2B5EF4-FFF2-40B4-BE49-F238E27FC236}">
                  <a16:creationId xmlns:a16="http://schemas.microsoft.com/office/drawing/2014/main" id="{E72458CC-C45D-CC34-41E6-C2B8C90E723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635840" y="3612811"/>
              <a:ext cx="720000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9" name="直接连接符 698">
              <a:extLst>
                <a:ext uri="{FF2B5EF4-FFF2-40B4-BE49-F238E27FC236}">
                  <a16:creationId xmlns:a16="http://schemas.microsoft.com/office/drawing/2014/main" id="{628D3C09-9F3A-E540-9F36-7B26EEA775F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78096" y="5385736"/>
              <a:ext cx="720000" cy="0"/>
            </a:xfrm>
            <a:prstGeom prst="line">
              <a:avLst/>
            </a:prstGeom>
            <a:ln w="57150">
              <a:solidFill>
                <a:srgbClr val="F77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154723" y="2653742"/>
            <a:ext cx="11920653" cy="3783945"/>
            <a:chOff x="154723" y="2653742"/>
            <a:chExt cx="11920653" cy="3783945"/>
          </a:xfrm>
        </p:grpSpPr>
        <p:sp>
          <p:nvSpPr>
            <p:cNvPr id="27" name="圆角矩形 26"/>
            <p:cNvSpPr/>
            <p:nvPr/>
          </p:nvSpPr>
          <p:spPr>
            <a:xfrm>
              <a:off x="154723" y="2851347"/>
              <a:ext cx="11920653" cy="3386249"/>
            </a:xfrm>
            <a:prstGeom prst="roundRect">
              <a:avLst>
                <a:gd name="adj" fmla="val 48733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/>
            <p:cNvGrpSpPr/>
            <p:nvPr/>
          </p:nvGrpSpPr>
          <p:grpSpPr>
            <a:xfrm flipH="1">
              <a:off x="5834038" y="2653742"/>
              <a:ext cx="450724" cy="400182"/>
              <a:chOff x="4973567" y="2660647"/>
              <a:chExt cx="450724" cy="400182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4973568" y="2660647"/>
                <a:ext cx="450723" cy="197740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直接连接符 699"/>
              <p:cNvCxnSpPr/>
              <p:nvPr/>
            </p:nvCxnSpPr>
            <p:spPr>
              <a:xfrm flipH="1">
                <a:off x="4973567" y="2863089"/>
                <a:ext cx="450723" cy="197740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1" name="组合 700"/>
            <p:cNvGrpSpPr/>
            <p:nvPr/>
          </p:nvGrpSpPr>
          <p:grpSpPr>
            <a:xfrm>
              <a:off x="5810281" y="6037505"/>
              <a:ext cx="450724" cy="400182"/>
              <a:chOff x="4973567" y="2660647"/>
              <a:chExt cx="450724" cy="400182"/>
            </a:xfrm>
          </p:grpSpPr>
          <p:cxnSp>
            <p:nvCxnSpPr>
              <p:cNvPr id="702" name="直接连接符 701"/>
              <p:cNvCxnSpPr/>
              <p:nvPr/>
            </p:nvCxnSpPr>
            <p:spPr>
              <a:xfrm>
                <a:off x="4973568" y="2660647"/>
                <a:ext cx="450723" cy="197740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直接连接符 702"/>
              <p:cNvCxnSpPr/>
              <p:nvPr/>
            </p:nvCxnSpPr>
            <p:spPr>
              <a:xfrm flipH="1">
                <a:off x="4973567" y="2863089"/>
                <a:ext cx="450723" cy="197740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8" name="日期占位符 1">
            <a:extLst>
              <a:ext uri="{FF2B5EF4-FFF2-40B4-BE49-F238E27FC236}">
                <a16:creationId xmlns:a16="http://schemas.microsoft.com/office/drawing/2014/main" id="{1D9AD12A-BF73-626F-58AC-B51056D0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319" name="页脚占位符 2">
            <a:extLst>
              <a:ext uri="{FF2B5EF4-FFF2-40B4-BE49-F238E27FC236}">
                <a16:creationId xmlns:a16="http://schemas.microsoft.com/office/drawing/2014/main" id="{B9987AD7-AB5C-46C0-F393-8FB8CA1B6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320" name="灯片编号占位符 4">
            <a:extLst>
              <a:ext uri="{FF2B5EF4-FFF2-40B4-BE49-F238E27FC236}">
                <a16:creationId xmlns:a16="http://schemas.microsoft.com/office/drawing/2014/main" id="{AA1ADA60-76CB-FFE5-EB3D-81BCFACDA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21</a:t>
            </a:fld>
            <a:endParaRPr lang="zh-CN" altLang="en-US" dirty="0"/>
          </a:p>
        </p:txBody>
      </p:sp>
      <p:pic>
        <p:nvPicPr>
          <p:cNvPr id="321" name="图片 320"/>
          <p:cNvPicPr>
            <a:picLocks/>
          </p:cNvPicPr>
          <p:nvPr/>
        </p:nvPicPr>
        <p:blipFill rotWithShape="1">
          <a:blip r:embed="rId3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  <p:sp>
        <p:nvSpPr>
          <p:cNvPr id="322" name="文本框 321">
            <a:extLst>
              <a:ext uri="{FF2B5EF4-FFF2-40B4-BE49-F238E27FC236}">
                <a16:creationId xmlns:a16="http://schemas.microsoft.com/office/drawing/2014/main" id="{D70E527C-3B2F-758A-0724-1B584046E844}"/>
              </a:ext>
            </a:extLst>
          </p:cNvPr>
          <p:cNvSpPr txBox="1"/>
          <p:nvPr/>
        </p:nvSpPr>
        <p:spPr>
          <a:xfrm>
            <a:off x="3852273" y="2852691"/>
            <a:ext cx="182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Threshold: 0.05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3" name="文本框 322">
            <a:extLst>
              <a:ext uri="{FF2B5EF4-FFF2-40B4-BE49-F238E27FC236}">
                <a16:creationId xmlns:a16="http://schemas.microsoft.com/office/drawing/2014/main" id="{D70E527C-3B2F-758A-0724-1B584046E844}"/>
              </a:ext>
            </a:extLst>
          </p:cNvPr>
          <p:cNvSpPr txBox="1"/>
          <p:nvPr/>
        </p:nvSpPr>
        <p:spPr>
          <a:xfrm>
            <a:off x="6516210" y="2870511"/>
            <a:ext cx="231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Threshold: 0.05+0.05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手杖形箭头 5"/>
          <p:cNvSpPr/>
          <p:nvPr/>
        </p:nvSpPr>
        <p:spPr>
          <a:xfrm flipH="1">
            <a:off x="1599295" y="2769386"/>
            <a:ext cx="6015008" cy="393371"/>
          </a:xfrm>
          <a:prstGeom prst="uturnArrow">
            <a:avLst>
              <a:gd name="adj1" fmla="val 13293"/>
              <a:gd name="adj2" fmla="val 25000"/>
              <a:gd name="adj3" fmla="val 25000"/>
              <a:gd name="adj4" fmla="val 43750"/>
              <a:gd name="adj5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/>
      <p:bldP spid="430" grpId="0"/>
      <p:bldP spid="626" grpId="0"/>
      <p:bldP spid="627" grpId="0"/>
      <p:bldP spid="322" grpId="0"/>
      <p:bldP spid="322" grpId="1"/>
      <p:bldP spid="323" grpId="0"/>
      <p:bldP spid="323" grpId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73265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Representative tiles generation</a:t>
            </a:r>
            <a:r>
              <a:rPr lang="en-US" altLang="zh-CN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zh-CN" sz="4800" dirty="0">
                <a:latin typeface="+mn-lt"/>
                <a:cs typeface="Arial" panose="020B0604020202020204" pitchFamily="34" charset="0"/>
              </a:rPr>
              <a:t>—</a:t>
            </a:r>
            <a:r>
              <a:rPr lang="en-US" altLang="zh-CN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zh-CN" sz="3500" dirty="0">
                <a:latin typeface="+mn-lt"/>
              </a:rPr>
              <a:t>Matching error function</a:t>
            </a:r>
            <a:endParaRPr lang="zh-CN" altLang="en-US" sz="35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7FB90134-01F2-44FD-9383-E55D9DBBABED}"/>
                  </a:ext>
                </a:extLst>
              </p:cNvPr>
              <p:cNvSpPr txBox="1"/>
              <p:nvPr/>
            </p:nvSpPr>
            <p:spPr>
              <a:xfrm>
                <a:off x="720424" y="2867058"/>
                <a:ext cx="6378373" cy="7817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𝑚𝑎𝑥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Arial" panose="020B0604020202020204" pitchFamily="34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Arial" panose="020B060402020202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Arial" panose="020B0604020202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Arial" panose="020B060402020202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  <a:cs typeface="Arial" panose="020B0604020202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, 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𝑖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𝑗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=1,2,…,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𝑘</m:t>
                      </m:r>
                    </m:oMath>
                  </m:oMathPara>
                </a14:m>
                <a:endParaRPr lang="en-US" altLang="zh-CN" sz="2000" b="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7FB90134-01F2-44FD-9383-E55D9DBBA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24" y="2867058"/>
                <a:ext cx="6378373" cy="7817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6C597399-1762-4D95-83A1-78ACCB04EF98}"/>
                  </a:ext>
                </a:extLst>
              </p:cNvPr>
              <p:cNvSpPr txBox="1"/>
              <p:nvPr/>
            </p:nvSpPr>
            <p:spPr>
              <a:xfrm>
                <a:off x="586220" y="1522362"/>
                <a:ext cx="4515813" cy="1452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𝑎𝑣𝑒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𝑗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𝑘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Arial" panose="020B0604020202020204" pitchFamily="34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Arial" panose="020B0604020202020204" pitchFamily="34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Arial" panose="020B0604020202020204" pitchFamily="34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Arial" panose="020B0604020202020204" pitchFamily="34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Arial" panose="020B0604020202020204" pitchFamily="34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000" b="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C597399-1762-4D95-83A1-78ACCB04E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20" y="1522362"/>
                <a:ext cx="4515813" cy="14521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25F7B583-A365-4E68-A9E0-2EB1A0128F22}"/>
                  </a:ext>
                </a:extLst>
              </p:cNvPr>
              <p:cNvSpPr txBox="1"/>
              <p:nvPr/>
            </p:nvSpPr>
            <p:spPr>
              <a:xfrm>
                <a:off x="817436" y="3215009"/>
                <a:ext cx="5325990" cy="1441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𝑔𝑟𝑎𝑑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  <m:t>𝑘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  <m:t>−1)</m:t>
                              </m:r>
                            </m:e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𝑗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𝑘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𝐺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𝐺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   </m:t>
                          </m:r>
                        </m:e>
                      </m:nary>
                    </m:oMath>
                  </m:oMathPara>
                </a14:m>
                <a:endParaRPr lang="en-US" altLang="zh-CN" sz="2000" b="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5F7B583-A365-4E68-A9E0-2EB1A0128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436" y="3215009"/>
                <a:ext cx="5325990" cy="144154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/>
          <p:cNvGrpSpPr/>
          <p:nvPr/>
        </p:nvGrpSpPr>
        <p:grpSpPr>
          <a:xfrm>
            <a:off x="896569" y="4539243"/>
            <a:ext cx="3525569" cy="1851741"/>
            <a:chOff x="7602168" y="4440444"/>
            <a:chExt cx="3525569" cy="18517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5AF3E6B7-8A36-4BC5-87A9-09794AEAC492}"/>
                    </a:ext>
                  </a:extLst>
                </p:cNvPr>
                <p:cNvSpPr txBox="1"/>
                <p:nvPr/>
              </p:nvSpPr>
              <p:spPr>
                <a:xfrm>
                  <a:off x="7725402" y="5322689"/>
                  <a:ext cx="3110942" cy="54130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𝑖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+1,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𝑖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AF3E6B7-8A36-4BC5-87A9-09794AEAC4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5402" y="5322689"/>
                  <a:ext cx="3110942" cy="54130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A2503002-E416-4ACF-890C-E5FD81140737}"/>
                    </a:ext>
                  </a:extLst>
                </p:cNvPr>
                <p:cNvSpPr txBox="1"/>
                <p:nvPr/>
              </p:nvSpPr>
              <p:spPr>
                <a:xfrm>
                  <a:off x="7835615" y="5750883"/>
                  <a:ext cx="2890515" cy="54130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𝑖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𝑗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𝑖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2503002-E416-4ACF-890C-E5FD81140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5615" y="5750883"/>
                  <a:ext cx="2890515" cy="54130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A5348977-DDE2-4BEA-9914-24D84B1F4655}"/>
                    </a:ext>
                  </a:extLst>
                </p:cNvPr>
                <p:cNvSpPr txBox="1"/>
                <p:nvPr/>
              </p:nvSpPr>
              <p:spPr>
                <a:xfrm>
                  <a:off x="7602168" y="4579569"/>
                  <a:ext cx="3525569" cy="9378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A5348977-DDE2-4BEA-9914-24D84B1F46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2168" y="4579569"/>
                  <a:ext cx="3525569" cy="93788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C6D21149-3CB0-41E6-BE4D-FE03D191122F}"/>
                </a:ext>
              </a:extLst>
            </p:cNvPr>
            <p:cNvSpPr txBox="1"/>
            <p:nvPr/>
          </p:nvSpPr>
          <p:spPr>
            <a:xfrm>
              <a:off x="8116900" y="4440444"/>
              <a:ext cx="2204654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dirty="0">
                  <a:solidFill>
                    <a:srgbClr val="333333"/>
                  </a:solidFill>
                </a:rPr>
                <a:t>Where: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218735" y="888823"/>
            <a:ext cx="11478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To evaluate the error between a density patch </a:t>
            </a:r>
            <a:r>
              <a:rPr lang="en-US" altLang="zh-CN" sz="2000" b="1" i="1" dirty="0"/>
              <a:t>D</a:t>
            </a:r>
            <a:r>
              <a:rPr lang="en-US" altLang="zh-CN" sz="2000" dirty="0"/>
              <a:t> and a k ×k tile </a:t>
            </a:r>
            <a:r>
              <a:rPr lang="en-US" altLang="zh-CN" sz="2000" b="1" i="1" dirty="0"/>
              <a:t>T</a:t>
            </a:r>
            <a:r>
              <a:rPr lang="en-US" altLang="zh-CN" sz="2000" dirty="0"/>
              <a:t>, we propose a combined error function:</a:t>
            </a:r>
            <a:endParaRPr lang="zh-CN" altLang="en-US" sz="20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7284291" y="3676171"/>
            <a:ext cx="3845527" cy="985386"/>
            <a:chOff x="7365258" y="3123342"/>
            <a:chExt cx="3845527" cy="985386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6D21149-3CB0-41E6-BE4D-FE03D191122F}"/>
                </a:ext>
              </a:extLst>
            </p:cNvPr>
            <p:cNvSpPr txBox="1"/>
            <p:nvPr/>
          </p:nvSpPr>
          <p:spPr>
            <a:xfrm>
              <a:off x="7365258" y="3123342"/>
              <a:ext cx="3845527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2000" dirty="0"/>
                <a:t>For uniform-density tiles:</a:t>
              </a:r>
              <a:endParaRPr lang="en-US" altLang="zh-CN" sz="2000" dirty="0">
                <a:solidFill>
                  <a:srgbClr val="333333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/>
                <p:cNvSpPr/>
                <p:nvPr/>
              </p:nvSpPr>
              <p:spPr>
                <a:xfrm>
                  <a:off x="7499479" y="3554730"/>
                  <a:ext cx="2932149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14:m>
                    <m:oMath xmlns:m="http://schemas.openxmlformats.org/officeDocument/2006/math">
                      <m:r>
                        <a:rPr lang="zh-CN" altLang="en-US" sz="200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𝛼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=0.2, 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𝛽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=0.6, 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𝛾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=0.2</m:t>
                      </m:r>
                    </m:oMath>
                  </a14:m>
                  <a:r>
                    <a:rPr lang="en-US" altLang="zh-CN" sz="20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1" name="矩形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9479" y="3554730"/>
                  <a:ext cx="2932149" cy="55399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09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/>
          <p:cNvGrpSpPr/>
          <p:nvPr/>
        </p:nvGrpSpPr>
        <p:grpSpPr>
          <a:xfrm>
            <a:off x="7284291" y="4778277"/>
            <a:ext cx="3845527" cy="985386"/>
            <a:chOff x="7365258" y="4225448"/>
            <a:chExt cx="3845527" cy="985386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6D21149-3CB0-41E6-BE4D-FE03D191122F}"/>
                </a:ext>
              </a:extLst>
            </p:cNvPr>
            <p:cNvSpPr txBox="1"/>
            <p:nvPr/>
          </p:nvSpPr>
          <p:spPr>
            <a:xfrm>
              <a:off x="7365258" y="4225448"/>
              <a:ext cx="3845527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2000" dirty="0"/>
                <a:t>For non-uniform tiles:</a:t>
              </a:r>
              <a:endParaRPr lang="en-US" altLang="zh-CN" sz="2000" dirty="0">
                <a:solidFill>
                  <a:srgbClr val="333333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矩形 22"/>
                <p:cNvSpPr/>
                <p:nvPr/>
              </p:nvSpPr>
              <p:spPr>
                <a:xfrm>
                  <a:off x="7499479" y="4656836"/>
                  <a:ext cx="2932149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0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=0.4, </m:t>
                        </m:r>
                        <m:r>
                          <a:rPr lang="zh-CN" altLang="en-US" sz="20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𝛽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=0.2, </m:t>
                        </m:r>
                        <m:r>
                          <a:rPr lang="zh-CN" altLang="en-US" sz="20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𝛾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=0.4</m:t>
                        </m:r>
                      </m:oMath>
                    </m:oMathPara>
                  </a14:m>
                  <a:endParaRPr lang="en-US" altLang="zh-CN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" name="矩形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9479" y="4656836"/>
                  <a:ext cx="2932149" cy="55399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组合 12"/>
          <p:cNvGrpSpPr/>
          <p:nvPr/>
        </p:nvGrpSpPr>
        <p:grpSpPr>
          <a:xfrm>
            <a:off x="838200" y="1146069"/>
            <a:ext cx="9914893" cy="641586"/>
            <a:chOff x="838200" y="1146069"/>
            <a:chExt cx="9914893" cy="6415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文本框 82">
                  <a:extLst>
                    <a:ext uri="{FF2B5EF4-FFF2-40B4-BE49-F238E27FC236}">
                      <a16:creationId xmlns:a16="http://schemas.microsoft.com/office/drawing/2014/main" id="{6AC707C3-895F-4DE8-A113-4B663CEDB91B}"/>
                    </a:ext>
                  </a:extLst>
                </p:cNvPr>
                <p:cNvSpPr txBox="1"/>
                <p:nvPr/>
              </p:nvSpPr>
              <p:spPr>
                <a:xfrm>
                  <a:off x="838200" y="1146069"/>
                  <a:ext cx="9078996" cy="6415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14:m>
                    <m:oMath xmlns:m="http://schemas.openxmlformats.org/officeDocument/2006/math">
                      <m:r>
                        <a:rPr lang="en-US" altLang="zh-CN" sz="2400" i="1" dirty="0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𝐸𝑟𝑟𝑜𝑟</m:t>
                      </m:r>
                      <m:d>
                        <m:dPr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𝐷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𝑇</m:t>
                          </m:r>
                        </m:e>
                      </m:d>
                      <m:r>
                        <a:rPr lang="en-US" altLang="zh-CN" sz="2400" i="1" dirty="0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𝛼</m:t>
                          </m:r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𝑎𝑣𝑒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𝛽</m:t>
                          </m:r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𝑚𝑎𝑥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𝛾</m:t>
                          </m:r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m:t>𝑔𝑟𝑎𝑑</m:t>
                          </m:r>
                        </m:sub>
                      </m:sSub>
                    </m:oMath>
                  </a14:m>
                  <a:r>
                    <a:rPr lang="en-US" altLang="zh-CN" sz="2400" b="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83" name="文本框 8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AC707C3-895F-4DE8-A113-4B663CEDB9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146069"/>
                  <a:ext cx="9078996" cy="641586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201" b="-161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矩形 11"/>
            <p:cNvSpPr/>
            <p:nvPr/>
          </p:nvSpPr>
          <p:spPr>
            <a:xfrm>
              <a:off x="10110160" y="1373547"/>
              <a:ext cx="6429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cs typeface="Arial" panose="020B0604020202020204" pitchFamily="34" charset="0"/>
                </a:rPr>
                <a:t>Eq. 1</a:t>
              </a:r>
              <a:endParaRPr lang="zh-CN" altLang="en-US" dirty="0"/>
            </a:p>
          </p:txBody>
        </p:sp>
      </p:grpSp>
      <p:sp>
        <p:nvSpPr>
          <p:cNvPr id="28" name="日期占位符 1">
            <a:extLst>
              <a:ext uri="{FF2B5EF4-FFF2-40B4-BE49-F238E27FC236}">
                <a16:creationId xmlns:a16="http://schemas.microsoft.com/office/drawing/2014/main" id="{882A1778-3D0D-2D60-7CE0-41B9382F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29" name="页脚占位符 2">
            <a:extLst>
              <a:ext uri="{FF2B5EF4-FFF2-40B4-BE49-F238E27FC236}">
                <a16:creationId xmlns:a16="http://schemas.microsoft.com/office/drawing/2014/main" id="{3E30F418-8645-5123-9674-D96FC7D0D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30" name="灯片编号占位符 4">
            <a:extLst>
              <a:ext uri="{FF2B5EF4-FFF2-40B4-BE49-F238E27FC236}">
                <a16:creationId xmlns:a16="http://schemas.microsoft.com/office/drawing/2014/main" id="{3CD455E4-7D7D-37C8-6750-FDF9424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22</a:t>
            </a:fld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7982078" y="1303934"/>
            <a:ext cx="1705085" cy="579399"/>
            <a:chOff x="7528897" y="1323898"/>
            <a:chExt cx="1705085" cy="5793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矩形 6"/>
                <p:cNvSpPr/>
                <p:nvPr/>
              </p:nvSpPr>
              <p:spPr>
                <a:xfrm>
                  <a:off x="7537364" y="1323898"/>
                  <a:ext cx="1696618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14:m>
                    <m:oMath xmlns:m="http://schemas.openxmlformats.org/officeDocument/2006/math">
                      <m:r>
                        <a:rPr lang="zh-CN" altLang="en-US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𝛼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+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𝛽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+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𝛾</m:t>
                      </m:r>
                    </m:oMath>
                  </a14:m>
                  <a:r>
                    <a:rPr lang="en-US" altLang="zh-CN" sz="20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= 1</a:t>
                  </a:r>
                </a:p>
              </p:txBody>
            </p:sp>
          </mc:Choice>
          <mc:Fallback xmlns="">
            <p:sp>
              <p:nvSpPr>
                <p:cNvPr id="7" name="矩形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7364" y="1323898"/>
                  <a:ext cx="1696618" cy="55399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2518" b="-879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矩形 7"/>
            <p:cNvSpPr/>
            <p:nvPr/>
          </p:nvSpPr>
          <p:spPr>
            <a:xfrm>
              <a:off x="7528897" y="1349299"/>
              <a:ext cx="1696618" cy="553998"/>
            </a:xfrm>
            <a:prstGeom prst="rect">
              <a:avLst/>
            </a:prstGeom>
            <a:noFill/>
            <a:ln>
              <a:solidFill>
                <a:srgbClr val="F95D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A2021B0-1E33-AFA6-0EA7-B72B5C020243}"/>
              </a:ext>
            </a:extLst>
          </p:cNvPr>
          <p:cNvGrpSpPr/>
          <p:nvPr/>
        </p:nvGrpSpPr>
        <p:grpSpPr>
          <a:xfrm>
            <a:off x="1418562" y="1742879"/>
            <a:ext cx="2917464" cy="1199618"/>
            <a:chOff x="1418562" y="1742879"/>
            <a:chExt cx="2917464" cy="1199618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B86CF82C-8263-6106-F0F9-FE7AB54ADE19}"/>
                </a:ext>
              </a:extLst>
            </p:cNvPr>
            <p:cNvSpPr/>
            <p:nvPr/>
          </p:nvSpPr>
          <p:spPr>
            <a:xfrm>
              <a:off x="1418562" y="1977992"/>
              <a:ext cx="2917464" cy="964505"/>
            </a:xfrm>
            <a:prstGeom prst="rect">
              <a:avLst/>
            </a:prstGeom>
            <a:noFill/>
            <a:ln w="28575">
              <a:solidFill>
                <a:srgbClr val="F96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41042441-F2C8-9CC1-BA9C-768A300D6849}"/>
                </a:ext>
              </a:extLst>
            </p:cNvPr>
            <p:cNvCxnSpPr/>
            <p:nvPr/>
          </p:nvCxnSpPr>
          <p:spPr>
            <a:xfrm>
              <a:off x="3578502" y="1742879"/>
              <a:ext cx="0" cy="235113"/>
            </a:xfrm>
            <a:prstGeom prst="straightConnector1">
              <a:avLst/>
            </a:prstGeom>
            <a:ln w="28575">
              <a:solidFill>
                <a:srgbClr val="F962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3B4E9AC-099B-4E36-19DE-1D67916C4436}"/>
              </a:ext>
            </a:extLst>
          </p:cNvPr>
          <p:cNvGrpSpPr/>
          <p:nvPr/>
        </p:nvGrpSpPr>
        <p:grpSpPr>
          <a:xfrm>
            <a:off x="1413646" y="1740375"/>
            <a:ext cx="4978312" cy="1905788"/>
            <a:chOff x="1413646" y="1740375"/>
            <a:chExt cx="4978312" cy="1905788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4DCC389-3EA3-BC5D-162E-2531A65B98B0}"/>
                </a:ext>
              </a:extLst>
            </p:cNvPr>
            <p:cNvSpPr/>
            <p:nvPr/>
          </p:nvSpPr>
          <p:spPr>
            <a:xfrm>
              <a:off x="1413646" y="2994654"/>
              <a:ext cx="4978312" cy="651509"/>
            </a:xfrm>
            <a:prstGeom prst="rect">
              <a:avLst/>
            </a:prstGeom>
            <a:noFill/>
            <a:ln w="28575">
              <a:solidFill>
                <a:srgbClr val="F96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F450D7A5-8DC8-A72B-59E3-553AA323712E}"/>
                </a:ext>
              </a:extLst>
            </p:cNvPr>
            <p:cNvCxnSpPr>
              <a:cxnSpLocks/>
            </p:cNvCxnSpPr>
            <p:nvPr/>
          </p:nvCxnSpPr>
          <p:spPr>
            <a:xfrm>
              <a:off x="5000733" y="1740375"/>
              <a:ext cx="0" cy="1234116"/>
            </a:xfrm>
            <a:prstGeom prst="straightConnector1">
              <a:avLst/>
            </a:prstGeom>
            <a:ln w="28575">
              <a:solidFill>
                <a:srgbClr val="F962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705589F-20BF-942D-69EA-8AC1E1515FBD}"/>
              </a:ext>
            </a:extLst>
          </p:cNvPr>
          <p:cNvGrpSpPr/>
          <p:nvPr/>
        </p:nvGrpSpPr>
        <p:grpSpPr>
          <a:xfrm>
            <a:off x="1413645" y="1740375"/>
            <a:ext cx="5154304" cy="4672421"/>
            <a:chOff x="1413645" y="1740375"/>
            <a:chExt cx="5154304" cy="4672421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F822BE89-B401-1D15-3741-32D4D96EFA8F}"/>
                </a:ext>
              </a:extLst>
            </p:cNvPr>
            <p:cNvSpPr/>
            <p:nvPr/>
          </p:nvSpPr>
          <p:spPr>
            <a:xfrm>
              <a:off x="1413645" y="3701942"/>
              <a:ext cx="4200126" cy="2710854"/>
            </a:xfrm>
            <a:prstGeom prst="rect">
              <a:avLst/>
            </a:prstGeom>
            <a:noFill/>
            <a:ln w="28575">
              <a:solidFill>
                <a:srgbClr val="F96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1CB0C42A-8C6A-F6A0-03EA-3DCE48C7F958}"/>
                </a:ext>
              </a:extLst>
            </p:cNvPr>
            <p:cNvGrpSpPr/>
            <p:nvPr/>
          </p:nvGrpSpPr>
          <p:grpSpPr>
            <a:xfrm>
              <a:off x="5613771" y="1740375"/>
              <a:ext cx="954178" cy="2371027"/>
              <a:chOff x="5613771" y="1740375"/>
              <a:chExt cx="954178" cy="2371027"/>
            </a:xfrm>
          </p:grpSpPr>
          <p:cxnSp>
            <p:nvCxnSpPr>
              <p:cNvPr id="38" name="直接箭头连接符 37">
                <a:extLst>
                  <a:ext uri="{FF2B5EF4-FFF2-40B4-BE49-F238E27FC236}">
                    <a16:creationId xmlns:a16="http://schemas.microsoft.com/office/drawing/2014/main" id="{70C00919-BF10-E496-6ACC-6CBFD9ACCE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13771" y="4098594"/>
                <a:ext cx="954178" cy="12808"/>
              </a:xfrm>
              <a:prstGeom prst="straightConnector1">
                <a:avLst/>
              </a:prstGeom>
              <a:ln w="28575">
                <a:solidFill>
                  <a:srgbClr val="F962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89E41CAB-982F-52E7-8008-4E4B209AC261}"/>
                  </a:ext>
                </a:extLst>
              </p:cNvPr>
              <p:cNvCxnSpPr/>
              <p:nvPr/>
            </p:nvCxnSpPr>
            <p:spPr>
              <a:xfrm>
                <a:off x="6558116" y="1740375"/>
                <a:ext cx="0" cy="2368353"/>
              </a:xfrm>
              <a:prstGeom prst="line">
                <a:avLst/>
              </a:prstGeom>
              <a:ln w="28575">
                <a:solidFill>
                  <a:srgbClr val="F962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图片 38"/>
          <p:cNvPicPr>
            <a:picLocks/>
          </p:cNvPicPr>
          <p:nvPr/>
        </p:nvPicPr>
        <p:blipFill rotWithShape="1">
          <a:blip r:embed="rId14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660780" y="5692974"/>
            <a:ext cx="2132038" cy="707435"/>
            <a:chOff x="5504414" y="5693578"/>
            <a:chExt cx="3020103" cy="651509"/>
          </a:xfrm>
        </p:grpSpPr>
        <p:sp>
          <p:nvSpPr>
            <p:cNvPr id="3" name="矩形 2"/>
            <p:cNvSpPr/>
            <p:nvPr/>
          </p:nvSpPr>
          <p:spPr>
            <a:xfrm>
              <a:off x="5504414" y="5718347"/>
              <a:ext cx="3020103" cy="5952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Emphasize features and the sharpness.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44DCC389-3EA3-BC5D-162E-2531A65B98B0}"/>
                </a:ext>
              </a:extLst>
            </p:cNvPr>
            <p:cNvSpPr/>
            <p:nvPr/>
          </p:nvSpPr>
          <p:spPr>
            <a:xfrm>
              <a:off x="5546563" y="5693578"/>
              <a:ext cx="2727861" cy="651509"/>
            </a:xfrm>
            <a:prstGeom prst="rect">
              <a:avLst/>
            </a:prstGeom>
            <a:noFill/>
            <a:ln w="28575">
              <a:solidFill>
                <a:srgbClr val="F96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93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Overview</a:t>
            </a:r>
            <a:endParaRPr lang="en-US" altLang="zh-CN" sz="3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8" name="图片 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73" y="1519627"/>
            <a:ext cx="600075" cy="60007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238052" y="1397954"/>
            <a:ext cx="2166369" cy="4158353"/>
            <a:chOff x="7484782" y="1312322"/>
            <a:chExt cx="2166369" cy="4158353"/>
          </a:xfrm>
        </p:grpSpPr>
        <p:grpSp>
          <p:nvGrpSpPr>
            <p:cNvPr id="100" name="组合 99"/>
            <p:cNvGrpSpPr/>
            <p:nvPr/>
          </p:nvGrpSpPr>
          <p:grpSpPr>
            <a:xfrm>
              <a:off x="7560982" y="1389376"/>
              <a:ext cx="2025684" cy="4004996"/>
              <a:chOff x="11388568" y="2251884"/>
              <a:chExt cx="1965877" cy="3976966"/>
            </a:xfrm>
          </p:grpSpPr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88569" y="2251884"/>
                <a:ext cx="1965876" cy="1977046"/>
              </a:xfrm>
              <a:prstGeom prst="rect">
                <a:avLst/>
              </a:prstGeom>
            </p:spPr>
          </p:pic>
          <p:pic>
            <p:nvPicPr>
              <p:cNvPr id="102" name="图片 10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88568" y="4266753"/>
                <a:ext cx="1965799" cy="1962097"/>
              </a:xfrm>
              <a:prstGeom prst="rect">
                <a:avLst/>
              </a:prstGeom>
            </p:spPr>
          </p:pic>
        </p:grpSp>
        <p:sp>
          <p:nvSpPr>
            <p:cNvPr id="181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7484782" y="1312322"/>
              <a:ext cx="2166369" cy="4158353"/>
            </a:xfrm>
            <a:prstGeom prst="roundRect">
              <a:avLst>
                <a:gd name="adj" fmla="val 3348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1" name="组合 200"/>
          <p:cNvGrpSpPr/>
          <p:nvPr/>
        </p:nvGrpSpPr>
        <p:grpSpPr>
          <a:xfrm>
            <a:off x="9655780" y="1397955"/>
            <a:ext cx="2238779" cy="4158352"/>
            <a:chOff x="9974375" y="731545"/>
            <a:chExt cx="1775960" cy="3298702"/>
          </a:xfrm>
        </p:grpSpPr>
        <p:grpSp>
          <p:nvGrpSpPr>
            <p:cNvPr id="199" name="组合 198"/>
            <p:cNvGrpSpPr/>
            <p:nvPr/>
          </p:nvGrpSpPr>
          <p:grpSpPr>
            <a:xfrm>
              <a:off x="10067096" y="792668"/>
              <a:ext cx="1586316" cy="3139979"/>
              <a:chOff x="10067096" y="792668"/>
              <a:chExt cx="1586316" cy="3139979"/>
            </a:xfrm>
          </p:grpSpPr>
          <p:pic>
            <p:nvPicPr>
              <p:cNvPr id="187" name="图片 18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67096" y="792668"/>
                <a:ext cx="1586316" cy="1583607"/>
              </a:xfrm>
              <a:prstGeom prst="rect">
                <a:avLst/>
              </a:prstGeom>
            </p:spPr>
          </p:pic>
          <p:grpSp>
            <p:nvGrpSpPr>
              <p:cNvPr id="198" name="组合 197"/>
              <p:cNvGrpSpPr/>
              <p:nvPr/>
            </p:nvGrpSpPr>
            <p:grpSpPr>
              <a:xfrm>
                <a:off x="10067096" y="1406485"/>
                <a:ext cx="1586316" cy="2526162"/>
                <a:chOff x="10067096" y="1406485"/>
                <a:chExt cx="1586316" cy="2526162"/>
              </a:xfrm>
            </p:grpSpPr>
            <p:pic>
              <p:nvPicPr>
                <p:cNvPr id="191" name="图片 19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90065" y="2400518"/>
                  <a:ext cx="1563347" cy="1532129"/>
                </a:xfrm>
                <a:prstGeom prst="rect">
                  <a:avLst/>
                </a:prstGeom>
              </p:spPr>
            </p:pic>
            <p:grpSp>
              <p:nvGrpSpPr>
                <p:cNvPr id="197" name="组合 196"/>
                <p:cNvGrpSpPr/>
                <p:nvPr/>
              </p:nvGrpSpPr>
              <p:grpSpPr>
                <a:xfrm>
                  <a:off x="10067096" y="1406485"/>
                  <a:ext cx="1586316" cy="2526162"/>
                  <a:chOff x="10067096" y="1406485"/>
                  <a:chExt cx="1586316" cy="2526162"/>
                </a:xfrm>
              </p:grpSpPr>
              <p:cxnSp>
                <p:nvCxnSpPr>
                  <p:cNvPr id="188" name="直接连接符 187">
                    <a:extLst>
                      <a:ext uri="{FF2B5EF4-FFF2-40B4-BE49-F238E27FC236}">
                        <a16:creationId xmlns:a16="http://schemas.microsoft.com/office/drawing/2014/main" id="{959E8D31-D8E8-4251-A450-8734B6FD9C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208219" y="1406488"/>
                    <a:ext cx="445193" cy="969787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直接连接符 188">
                    <a:extLst>
                      <a:ext uri="{FF2B5EF4-FFF2-40B4-BE49-F238E27FC236}">
                        <a16:creationId xmlns:a16="http://schemas.microsoft.com/office/drawing/2014/main" id="{901A7730-1A73-49E3-89AC-A8DE4ECF9C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067096" y="1406486"/>
                    <a:ext cx="937821" cy="987629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0" name="矩形 189">
                    <a:extLst>
                      <a:ext uri="{FF2B5EF4-FFF2-40B4-BE49-F238E27FC236}">
                        <a16:creationId xmlns:a16="http://schemas.microsoft.com/office/drawing/2014/main" id="{A9B94A4B-CBD6-4B96-A406-3E425123DAFF}"/>
                      </a:ext>
                    </a:extLst>
                  </p:cNvPr>
                  <p:cNvSpPr/>
                  <p:nvPr/>
                </p:nvSpPr>
                <p:spPr>
                  <a:xfrm>
                    <a:off x="11005621" y="1406485"/>
                    <a:ext cx="208304" cy="208503"/>
                  </a:xfrm>
                  <a:prstGeom prst="rect">
                    <a:avLst/>
                  </a:prstGeom>
                  <a:noFill/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>
                      <a:solidFill>
                        <a:srgbClr val="92D050"/>
                      </a:solidFill>
                    </a:endParaRPr>
                  </a:p>
                </p:txBody>
              </p:sp>
              <p:sp>
                <p:nvSpPr>
                  <p:cNvPr id="196" name="矩形 195">
                    <a:extLst>
                      <a:ext uri="{FF2B5EF4-FFF2-40B4-BE49-F238E27FC236}">
                        <a16:creationId xmlns:a16="http://schemas.microsoft.com/office/drawing/2014/main" id="{A9B94A4B-CBD6-4B96-A406-3E425123DAFF}"/>
                      </a:ext>
                    </a:extLst>
                  </p:cNvPr>
                  <p:cNvSpPr/>
                  <p:nvPr/>
                </p:nvSpPr>
                <p:spPr>
                  <a:xfrm>
                    <a:off x="10075780" y="2393667"/>
                    <a:ext cx="1577631" cy="1538980"/>
                  </a:xfrm>
                  <a:prstGeom prst="rect">
                    <a:avLst/>
                  </a:prstGeom>
                  <a:noFill/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>
                      <a:solidFill>
                        <a:srgbClr val="92D050"/>
                      </a:solidFill>
                    </a:endParaRPr>
                  </a:p>
                </p:txBody>
              </p:sp>
            </p:grpSp>
          </p:grpSp>
        </p:grpSp>
        <p:sp>
          <p:nvSpPr>
            <p:cNvPr id="200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9974375" y="731545"/>
              <a:ext cx="1775960" cy="3298702"/>
            </a:xfrm>
            <a:prstGeom prst="roundRect">
              <a:avLst>
                <a:gd name="adj" fmla="val 3348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1" name="日期占位符 1">
            <a:extLst>
              <a:ext uri="{FF2B5EF4-FFF2-40B4-BE49-F238E27FC236}">
                <a16:creationId xmlns:a16="http://schemas.microsoft.com/office/drawing/2014/main" id="{067F79F0-656F-7217-5333-A8867FB0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82" name="页脚占位符 2">
            <a:extLst>
              <a:ext uri="{FF2B5EF4-FFF2-40B4-BE49-F238E27FC236}">
                <a16:creationId xmlns:a16="http://schemas.microsoft.com/office/drawing/2014/main" id="{CF6664C2-EF08-897B-726C-401091FC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83" name="灯片编号占位符 4">
            <a:extLst>
              <a:ext uri="{FF2B5EF4-FFF2-40B4-BE49-F238E27FC236}">
                <a16:creationId xmlns:a16="http://schemas.microsoft.com/office/drawing/2014/main" id="{B4D4CCC8-F360-AF4B-0364-71EF2AA4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10066489" y="5694992"/>
            <a:ext cx="1441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Tiling result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43453" y="1407099"/>
            <a:ext cx="2166369" cy="4158353"/>
            <a:chOff x="1082602" y="1312322"/>
            <a:chExt cx="2166369" cy="4158353"/>
          </a:xfrm>
        </p:grpSpPr>
        <p:grpSp>
          <p:nvGrpSpPr>
            <p:cNvPr id="25" name="组合 24"/>
            <p:cNvGrpSpPr/>
            <p:nvPr/>
          </p:nvGrpSpPr>
          <p:grpSpPr>
            <a:xfrm>
              <a:off x="2026627" y="3079029"/>
              <a:ext cx="1147629" cy="1756754"/>
              <a:chOff x="6529459" y="4679830"/>
              <a:chExt cx="1655138" cy="2533632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6529459" y="4679831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52" name="图片 5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3" name="图片 5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54" name="图片 53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5" name="图片 5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6538137" y="5549882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48" name="图片 4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9" name="图片 4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50" name="图片 49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1" name="图片 5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8" name="组合 27"/>
              <p:cNvGrpSpPr/>
              <p:nvPr/>
            </p:nvGrpSpPr>
            <p:grpSpPr>
              <a:xfrm>
                <a:off x="6542489" y="6419655"/>
                <a:ext cx="780190" cy="793807"/>
                <a:chOff x="11749395" y="5169194"/>
                <a:chExt cx="1431836" cy="1456824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749395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45" name="图片 4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31024" y="4510424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46" name="图片 45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35512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47" name="图片 4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53884" y="5921529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9" name="组合 28"/>
              <p:cNvGrpSpPr/>
              <p:nvPr/>
            </p:nvGrpSpPr>
            <p:grpSpPr>
              <a:xfrm>
                <a:off x="7391377" y="4679830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40" name="图片 39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1" name="图片 4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42" name="图片 4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3" name="图片 4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30" name="组合 29"/>
              <p:cNvGrpSpPr/>
              <p:nvPr/>
            </p:nvGrpSpPr>
            <p:grpSpPr>
              <a:xfrm>
                <a:off x="7400055" y="5549881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36" name="图片 3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37" name="图片 3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38" name="图片 3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39" name="图片 3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31" name="组合 30"/>
              <p:cNvGrpSpPr/>
              <p:nvPr/>
            </p:nvGrpSpPr>
            <p:grpSpPr>
              <a:xfrm>
                <a:off x="7404407" y="6419654"/>
                <a:ext cx="780190" cy="793807"/>
                <a:chOff x="11749395" y="5169194"/>
                <a:chExt cx="1431836" cy="1456824"/>
              </a:xfrm>
            </p:grpSpPr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749395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33" name="图片 3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31024" y="4510424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35512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53884" y="5921529"/>
                  <a:ext cx="45719" cy="1363260"/>
                </a:xfrm>
                <a:prstGeom prst="rect">
                  <a:avLst/>
                </a:prstGeom>
              </p:spPr>
            </p:pic>
          </p:grpSp>
        </p:grp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4465" y="1768081"/>
              <a:ext cx="767719" cy="894915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2227996" y="1665848"/>
              <a:ext cx="875007" cy="1273779"/>
              <a:chOff x="2214835" y="1658126"/>
              <a:chExt cx="875007" cy="1273779"/>
            </a:xfrm>
          </p:grpSpPr>
          <p:pic>
            <p:nvPicPr>
              <p:cNvPr id="57" name="图片 56"/>
              <p:cNvPicPr>
                <a:picLocks noChangeAspect="1"/>
              </p:cNvPicPr>
              <p:nvPr/>
            </p:nvPicPr>
            <p:blipFill rotWithShape="1">
              <a:blip r:embed="rId12"/>
              <a:srcRect r="52342" b="49982"/>
              <a:stretch/>
            </p:blipFill>
            <p:spPr>
              <a:xfrm>
                <a:off x="2214835" y="1658126"/>
                <a:ext cx="724378" cy="1022456"/>
              </a:xfrm>
              <a:prstGeom prst="rect">
                <a:avLst/>
              </a:prstGeom>
            </p:spPr>
          </p:pic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70414457-9394-43BE-9311-186F1C826627}"/>
                  </a:ext>
                </a:extLst>
              </p:cNvPr>
              <p:cNvSpPr txBox="1"/>
              <p:nvPr/>
            </p:nvSpPr>
            <p:spPr>
              <a:xfrm>
                <a:off x="2272383" y="2470240"/>
                <a:ext cx="81745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i="1" dirty="0"/>
                  <a:t>……</a:t>
                </a:r>
                <a:endParaRPr lang="en-US" altLang="zh-CN" sz="24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88772" y="3037844"/>
              <a:ext cx="743412" cy="2100765"/>
            </a:xfrm>
            <a:prstGeom prst="rect">
              <a:avLst/>
            </a:prstGeom>
          </p:spPr>
        </p:pic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2296060" y="4684700"/>
              <a:ext cx="8174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i="1" dirty="0"/>
                <a:t>……</a:t>
              </a:r>
              <a:endParaRPr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1082602" y="1312322"/>
              <a:ext cx="2166369" cy="4158353"/>
            </a:xfrm>
            <a:prstGeom prst="roundRect">
              <a:avLst>
                <a:gd name="adj" fmla="val 3348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3455" y="1495717"/>
            <a:ext cx="2249432" cy="39273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296887" y="1548344"/>
            <a:ext cx="1816004" cy="3846223"/>
            <a:chOff x="5138205" y="1517797"/>
            <a:chExt cx="1816004" cy="3846223"/>
          </a:xfrm>
        </p:grpSpPr>
        <p:grpSp>
          <p:nvGrpSpPr>
            <p:cNvPr id="86" name="组合 85"/>
            <p:cNvGrpSpPr/>
            <p:nvPr/>
          </p:nvGrpSpPr>
          <p:grpSpPr>
            <a:xfrm>
              <a:off x="5138205" y="1560587"/>
              <a:ext cx="1314885" cy="414622"/>
              <a:chOff x="3258158" y="3674363"/>
              <a:chExt cx="9364001" cy="2952751"/>
            </a:xfrm>
          </p:grpSpPr>
          <p:pic>
            <p:nvPicPr>
              <p:cNvPr id="87" name="图片 8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58158" y="3674363"/>
                <a:ext cx="2962272" cy="2952751"/>
              </a:xfrm>
              <a:prstGeom prst="rect">
                <a:avLst/>
              </a:prstGeom>
            </p:spPr>
          </p:pic>
          <p:pic>
            <p:nvPicPr>
              <p:cNvPr id="88" name="图片 87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78070" y="3683889"/>
                <a:ext cx="2943221" cy="2943225"/>
              </a:xfrm>
              <a:prstGeom prst="rect">
                <a:avLst/>
              </a:prstGeom>
            </p:spPr>
          </p:pic>
          <p:pic>
            <p:nvPicPr>
              <p:cNvPr id="89" name="图片 88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5400000">
                <a:off x="9678936" y="3683891"/>
                <a:ext cx="2943225" cy="2943220"/>
              </a:xfrm>
              <a:prstGeom prst="rect">
                <a:avLst/>
              </a:prstGeom>
            </p:spPr>
          </p:pic>
        </p:grp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5791431" y="1928384"/>
              <a:ext cx="4134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i="1" dirty="0"/>
                <a:t>RES</a:t>
              </a:r>
              <a:endPara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6379018" y="1517797"/>
              <a:ext cx="5751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dirty="0"/>
                <a:t>……</a:t>
              </a:r>
              <a:endPara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5150598" y="2173959"/>
              <a:ext cx="1272243" cy="1261673"/>
              <a:chOff x="17341222" y="4298666"/>
              <a:chExt cx="1243454" cy="1233123"/>
            </a:xfrm>
          </p:grpSpPr>
          <p:pic>
            <p:nvPicPr>
              <p:cNvPr id="93" name="图片 9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988397" y="4298666"/>
                <a:ext cx="596279" cy="600202"/>
              </a:xfrm>
              <a:prstGeom prst="rect">
                <a:avLst/>
              </a:prstGeom>
            </p:spPr>
          </p:pic>
          <p:pic>
            <p:nvPicPr>
              <p:cNvPr id="94" name="图片 93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341222" y="4309183"/>
                <a:ext cx="586369" cy="587650"/>
              </a:xfrm>
              <a:prstGeom prst="rect">
                <a:avLst/>
              </a:prstGeom>
            </p:spPr>
          </p:pic>
          <p:pic>
            <p:nvPicPr>
              <p:cNvPr id="95" name="图片 94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341222" y="4946944"/>
                <a:ext cx="590598" cy="584845"/>
              </a:xfrm>
              <a:prstGeom prst="rect">
                <a:avLst/>
              </a:prstGeom>
            </p:spPr>
          </p:pic>
          <p:pic>
            <p:nvPicPr>
              <p:cNvPr id="96" name="图片 95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979871" y="4936806"/>
                <a:ext cx="587307" cy="587307"/>
              </a:xfrm>
              <a:prstGeom prst="rect">
                <a:avLst/>
              </a:prstGeom>
            </p:spPr>
          </p:pic>
        </p:grp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5774822" y="5087021"/>
              <a:ext cx="4134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i="1" dirty="0"/>
                <a:t>RCS</a:t>
              </a:r>
              <a:endPara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6364160" y="2505469"/>
              <a:ext cx="5751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dirty="0"/>
                <a:t>……</a:t>
              </a:r>
              <a:endPara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5150598" y="3492161"/>
              <a:ext cx="1762455" cy="1612318"/>
              <a:chOff x="17354421" y="4964319"/>
              <a:chExt cx="2504794" cy="2291420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359330" y="4964319"/>
                <a:ext cx="1121190" cy="1123037"/>
              </a:xfrm>
              <a:prstGeom prst="rect">
                <a:avLst/>
              </a:prstGeom>
            </p:spPr>
          </p:pic>
          <p:pic>
            <p:nvPicPr>
              <p:cNvPr id="105" name="图片 104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551879" y="4981108"/>
                <a:ext cx="1135020" cy="1135020"/>
              </a:xfrm>
              <a:prstGeom prst="rect">
                <a:avLst/>
              </a:prstGeom>
            </p:spPr>
          </p:pic>
          <p:pic>
            <p:nvPicPr>
              <p:cNvPr id="106" name="图片 105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7354421" y="6130855"/>
                <a:ext cx="1121190" cy="1124884"/>
              </a:xfrm>
              <a:prstGeom prst="rect">
                <a:avLst/>
              </a:prstGeom>
            </p:spPr>
          </p:pic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70414457-9394-43BE-9311-186F1C826627}"/>
                  </a:ext>
                </a:extLst>
              </p:cNvPr>
              <p:cNvSpPr txBox="1"/>
              <p:nvPr/>
            </p:nvSpPr>
            <p:spPr>
              <a:xfrm>
                <a:off x="18752523" y="6316019"/>
                <a:ext cx="1106692" cy="743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i="1" dirty="0"/>
                  <a:t>……</a:t>
                </a:r>
                <a:endParaRPr lang="en-US" altLang="zh-CN" sz="28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08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5055436" y="3374187"/>
            <a:ext cx="241451" cy="13281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09" name="矩形: 圆角 119">
            <a:extLst>
              <a:ext uri="{FF2B5EF4-FFF2-40B4-BE49-F238E27FC236}">
                <a16:creationId xmlns:a16="http://schemas.microsoft.com/office/drawing/2014/main" id="{C4EC0E9F-357F-472D-AC5B-7A97D7CC4B19}"/>
              </a:ext>
            </a:extLst>
          </p:cNvPr>
          <p:cNvSpPr/>
          <p:nvPr/>
        </p:nvSpPr>
        <p:spPr>
          <a:xfrm>
            <a:off x="2759009" y="1402150"/>
            <a:ext cx="4227684" cy="4158353"/>
          </a:xfrm>
          <a:prstGeom prst="roundRect">
            <a:avLst>
              <a:gd name="adj" fmla="val 3348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7332079" y="5694992"/>
            <a:ext cx="2194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solidFill>
                  <a:srgbClr val="FF0000"/>
                </a:solidFill>
              </a:rPr>
              <a:t>Hierarchical </a:t>
            </a:r>
            <a:r>
              <a:rPr lang="en-US" altLang="zh-CN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tiling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3211635" y="5690508"/>
            <a:ext cx="3453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Representative tile generation</a:t>
            </a:r>
            <a:endParaRPr lang="en-US" altLang="zh-CN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198667" y="5607003"/>
            <a:ext cx="2455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i="1" dirty="0"/>
              <a:t>Representative </a:t>
            </a:r>
          </a:p>
          <a:p>
            <a:pPr algn="ctr"/>
            <a:r>
              <a:rPr lang="en-US" altLang="zh-CN" sz="2000" i="1" dirty="0"/>
              <a:t>“colors” &amp; boundaries</a:t>
            </a:r>
            <a:endParaRPr lang="en-US" altLang="zh-CN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2519709" y="3366447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14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6988876" y="3366448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15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9422429" y="3366448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16" name="图片 115"/>
          <p:cNvPicPr>
            <a:picLocks/>
          </p:cNvPicPr>
          <p:nvPr/>
        </p:nvPicPr>
        <p:blipFill rotWithShape="1">
          <a:blip r:embed="rId25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79" y="1485896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68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Hierarchical tiling</a:t>
            </a:r>
            <a:endParaRPr lang="zh-CN" altLang="en-US" sz="32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内容占位符 2">
                <a:extLst>
                  <a:ext uri="{FF2B5EF4-FFF2-40B4-BE49-F238E27FC236}">
                    <a16:creationId xmlns:a16="http://schemas.microsoft.com/office/drawing/2014/main" id="{F262E677-4CC6-47E2-87CF-F515E9C013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1889" y="977307"/>
                <a:ext cx="11843318" cy="170069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1800" dirty="0">
                    <a:cs typeface="Arial" panose="020B0604020202020204" pitchFamily="34" charset="0"/>
                  </a:rPr>
                  <a:t>From large tiles to finer ones. </a:t>
                </a:r>
              </a:p>
              <a:p>
                <a:r>
                  <a:rPr lang="en-US" altLang="zh-CN" sz="1800" dirty="0">
                    <a:cs typeface="Arial" panose="020B0604020202020204" pitchFamily="34" charset="0"/>
                  </a:rPr>
                  <a:t>For each scale </a:t>
                </a:r>
                <a:r>
                  <a:rPr lang="en-US" altLang="zh-CN" sz="1800" i="1" dirty="0">
                    <a:cs typeface="Arial" panose="020B0604020202020204" pitchFamily="34" charset="0"/>
                  </a:rPr>
                  <a:t>k</a:t>
                </a:r>
                <a:r>
                  <a:rPr lang="en-US" altLang="zh-CN" sz="1800" dirty="0">
                    <a:cs typeface="Arial" panose="020B0604020202020204" pitchFamily="34" charset="0"/>
                  </a:rPr>
                  <a:t>, traverse the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altLang="zh-CN" sz="1800" dirty="0"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 err="1">
                    <a:cs typeface="Arial" panose="020B0604020202020204" pitchFamily="34" charset="0"/>
                  </a:rPr>
                  <a:t>superpixels</a:t>
                </a:r>
                <a:r>
                  <a:rPr lang="en-US" altLang="zh-CN" sz="1800" dirty="0">
                    <a:cs typeface="Arial" panose="020B0604020202020204" pitchFamily="34" charset="0"/>
                  </a:rPr>
                  <a:t> of the image and search for a suitable tile from the </a:t>
                </a:r>
                <a:r>
                  <a:rPr lang="en-US" altLang="zh-CN" sz="1800" i="1" dirty="0">
                    <a:cs typeface="Arial" panose="020B0604020202020204" pitchFamily="34" charset="0"/>
                  </a:rPr>
                  <a:t>k</a:t>
                </a:r>
                <a:r>
                  <a:rPr lang="en-US" altLang="zh-CN" sz="1800" dirty="0">
                    <a:cs typeface="Arial" panose="020B0604020202020204" pitchFamily="34" charset="0"/>
                  </a:rPr>
                  <a:t>−RCS.</a:t>
                </a:r>
              </a:p>
              <a:p>
                <a:r>
                  <a:rPr lang="en-US" altLang="zh-CN" sz="1800" dirty="0">
                    <a:cs typeface="Arial" panose="020B0604020202020204" pitchFamily="34" charset="0"/>
                  </a:rPr>
                  <a:t>Choose the tile satisfying the boundary constraints and having a minimal error (Eq. 1) within given threshold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Ψ</m:t>
                    </m:r>
                  </m:oMath>
                </a14:m>
                <a:r>
                  <a:rPr lang="en-US" altLang="zh-CN" sz="1800" dirty="0">
                    <a:cs typeface="Arial" panose="020B0604020202020204" pitchFamily="34" charset="0"/>
                  </a:rPr>
                  <a:t>.  </a:t>
                </a:r>
              </a:p>
              <a:p>
                <a:r>
                  <a:rPr lang="en-US" altLang="zh-CN" sz="1800" dirty="0">
                    <a:cs typeface="Arial" panose="020B0604020202020204" pitchFamily="34" charset="0"/>
                  </a:rPr>
                  <a:t>The current position is skipped if no satisfactory tile exists and subsequently tiled by smaller tiles.</a:t>
                </a:r>
                <a:endParaRPr lang="en-US" altLang="zh-CN" sz="1800" dirty="0"/>
              </a:p>
            </p:txBody>
          </p:sp>
        </mc:Choice>
        <mc:Fallback xmlns="">
          <p:sp>
            <p:nvSpPr>
              <p:cNvPr id="73" name="内容占位符 2">
                <a:extLst>
                  <a:ext uri="{FF2B5EF4-FFF2-40B4-BE49-F238E27FC236}">
                    <a16:creationId xmlns:a16="http://schemas.microsoft.com/office/drawing/2014/main" id="{F262E677-4CC6-47E2-87CF-F515E9C013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1889" y="977307"/>
                <a:ext cx="11843318" cy="1700690"/>
              </a:xfrm>
              <a:blipFill>
                <a:blip r:embed="rId3"/>
                <a:stretch>
                  <a:fillRect l="-309" t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文本框 77">
            <a:extLst>
              <a:ext uri="{FF2B5EF4-FFF2-40B4-BE49-F238E27FC236}">
                <a16:creationId xmlns:a16="http://schemas.microsoft.com/office/drawing/2014/main" id="{CB0D5AD0-56D5-A4C1-567D-E24CA3728609}"/>
              </a:ext>
            </a:extLst>
          </p:cNvPr>
          <p:cNvSpPr txBox="1"/>
          <p:nvPr/>
        </p:nvSpPr>
        <p:spPr>
          <a:xfrm>
            <a:off x="5464350" y="5628852"/>
            <a:ext cx="1617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Arial" panose="020B0604020202020204" pitchFamily="34" charset="0"/>
              </a:rPr>
              <a:t>4-RCS tiling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CB0D5AD0-56D5-A4C1-567D-E24CA3728609}"/>
              </a:ext>
            </a:extLst>
          </p:cNvPr>
          <p:cNvSpPr txBox="1"/>
          <p:nvPr/>
        </p:nvSpPr>
        <p:spPr>
          <a:xfrm>
            <a:off x="7817605" y="5628852"/>
            <a:ext cx="1617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Arial" panose="020B0604020202020204" pitchFamily="34" charset="0"/>
              </a:rPr>
              <a:t>2-RCS tiling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CB0D5AD0-56D5-A4C1-567D-E24CA3728609}"/>
              </a:ext>
            </a:extLst>
          </p:cNvPr>
          <p:cNvSpPr txBox="1"/>
          <p:nvPr/>
        </p:nvSpPr>
        <p:spPr>
          <a:xfrm>
            <a:off x="10170860" y="5628852"/>
            <a:ext cx="1617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Arial" panose="020B0604020202020204" pitchFamily="34" charset="0"/>
              </a:rPr>
              <a:t>RES tiling</a:t>
            </a:r>
          </a:p>
        </p:txBody>
      </p:sp>
      <p:sp>
        <p:nvSpPr>
          <p:cNvPr id="15" name="日期占位符 1">
            <a:extLst>
              <a:ext uri="{FF2B5EF4-FFF2-40B4-BE49-F238E27FC236}">
                <a16:creationId xmlns:a16="http://schemas.microsoft.com/office/drawing/2014/main" id="{DA94DC3D-99AB-108B-7AF0-66EBA3527E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16" name="页脚占位符 2">
            <a:extLst>
              <a:ext uri="{FF2B5EF4-FFF2-40B4-BE49-F238E27FC236}">
                <a16:creationId xmlns:a16="http://schemas.microsoft.com/office/drawing/2014/main" id="{0CF3F41A-1767-8F72-1543-C04AB2B19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17" name="灯片编号占位符 4">
            <a:extLst>
              <a:ext uri="{FF2B5EF4-FFF2-40B4-BE49-F238E27FC236}">
                <a16:creationId xmlns:a16="http://schemas.microsoft.com/office/drawing/2014/main" id="{BB0CA136-A500-8852-ADDB-213A1B4D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24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2" b="8333"/>
          <a:stretch/>
        </p:blipFill>
        <p:spPr>
          <a:xfrm>
            <a:off x="7243918" y="3309613"/>
            <a:ext cx="2191039" cy="21943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2" b="8472"/>
          <a:stretch/>
        </p:blipFill>
        <p:spPr>
          <a:xfrm>
            <a:off x="9543489" y="3301590"/>
            <a:ext cx="2191039" cy="21910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9143"/>
          <a:stretch/>
        </p:blipFill>
        <p:spPr>
          <a:xfrm>
            <a:off x="4999276" y="3319139"/>
            <a:ext cx="2186226" cy="218964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22611" y="2498120"/>
            <a:ext cx="4487090" cy="3469286"/>
            <a:chOff x="422611" y="2498120"/>
            <a:chExt cx="4487090" cy="34692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11"/>
                <p:cNvSpPr/>
                <p:nvPr/>
              </p:nvSpPr>
              <p:spPr>
                <a:xfrm>
                  <a:off x="1710014" y="2717482"/>
                  <a:ext cx="1992836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𝑘</m:t>
                      </m:r>
                    </m:oMath>
                  </a14:m>
                  <a:r>
                    <a:rPr lang="en-US" altLang="zh-CN" dirty="0">
                      <a:cs typeface="Arial" panose="020B0604020202020204" pitchFamily="34" charset="0"/>
                    </a:rPr>
                    <a:t> </a:t>
                  </a:r>
                  <a:r>
                    <a:rPr lang="en-US" altLang="zh-CN" dirty="0" err="1">
                      <a:cs typeface="Arial" panose="020B0604020202020204" pitchFamily="34" charset="0"/>
                    </a:rPr>
                    <a:t>superpixels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矩形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0014" y="2717482"/>
                  <a:ext cx="1992836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矩形 37"/>
            <p:cNvSpPr/>
            <p:nvPr/>
          </p:nvSpPr>
          <p:spPr>
            <a:xfrm>
              <a:off x="1750446" y="5598074"/>
              <a:ext cx="19928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cs typeface="Arial" panose="020B0604020202020204" pitchFamily="34" charset="0"/>
                </a:rPr>
                <a:t>Traverse by step </a:t>
              </a:r>
              <a:r>
                <a:rPr lang="en-US" altLang="zh-CN" i="1" dirty="0">
                  <a:cs typeface="Arial" panose="020B0604020202020204" pitchFamily="34" charset="0"/>
                </a:rPr>
                <a:t>k</a:t>
              </a:r>
              <a:r>
                <a:rPr lang="en-US" altLang="zh-CN" dirty="0">
                  <a:cs typeface="Arial" panose="020B0604020202020204" pitchFamily="34" charset="0"/>
                </a:rPr>
                <a:t> </a:t>
              </a:r>
              <a:endParaRPr lang="zh-CN" altLang="en-US" dirty="0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11" y="3305007"/>
              <a:ext cx="2194246" cy="2194247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422611" y="3314406"/>
              <a:ext cx="203876" cy="2030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992602" y="2498120"/>
              <a:ext cx="760380" cy="773593"/>
              <a:chOff x="3179671" y="3157355"/>
              <a:chExt cx="190714" cy="194028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1280" b="91098"/>
              <a:stretch/>
            </p:blipFill>
            <p:spPr>
              <a:xfrm>
                <a:off x="3179671" y="3157355"/>
                <a:ext cx="190078" cy="194028"/>
              </a:xfrm>
              <a:prstGeom prst="rect">
                <a:avLst/>
              </a:prstGeom>
            </p:spPr>
          </p:pic>
          <p:sp>
            <p:nvSpPr>
              <p:cNvPr id="19" name="矩形 18"/>
              <p:cNvSpPr/>
              <p:nvPr/>
            </p:nvSpPr>
            <p:spPr>
              <a:xfrm>
                <a:off x="3179671" y="3158366"/>
                <a:ext cx="190714" cy="18992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1" name="直接箭头连接符 10"/>
            <p:cNvCxnSpPr>
              <a:stCxn id="3" idx="3"/>
            </p:cNvCxnSpPr>
            <p:nvPr/>
          </p:nvCxnSpPr>
          <p:spPr>
            <a:xfrm flipV="1">
              <a:off x="626487" y="3413002"/>
              <a:ext cx="716158" cy="292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2706432" y="3310049"/>
              <a:ext cx="2203269" cy="2194247"/>
              <a:chOff x="3136686" y="3249924"/>
              <a:chExt cx="2061032" cy="2052592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6686" y="3249924"/>
                <a:ext cx="2052591" cy="205259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36686" y="3254770"/>
                <a:ext cx="2061032" cy="93268"/>
              </a:xfrm>
              <a:prstGeom prst="rect">
                <a:avLst/>
              </a:prstGeom>
            </p:spPr>
          </p:pic>
        </p:grpSp>
        <p:sp>
          <p:nvSpPr>
            <p:cNvPr id="29" name="矩形 28"/>
            <p:cNvSpPr/>
            <p:nvPr/>
          </p:nvSpPr>
          <p:spPr>
            <a:xfrm>
              <a:off x="2712272" y="3416382"/>
              <a:ext cx="203876" cy="2030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箭头连接符 29"/>
            <p:cNvCxnSpPr>
              <a:stCxn id="29" idx="3"/>
            </p:cNvCxnSpPr>
            <p:nvPr/>
          </p:nvCxnSpPr>
          <p:spPr>
            <a:xfrm flipV="1">
              <a:off x="2916148" y="3509821"/>
              <a:ext cx="419942" cy="808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628982" y="3259394"/>
              <a:ext cx="1121465" cy="4561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422611" y="2502151"/>
              <a:ext cx="561954" cy="79895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 rot="5400000" flipV="1">
              <a:off x="167931" y="3883456"/>
              <a:ext cx="716158" cy="292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图片 31"/>
          <p:cNvPicPr>
            <a:picLocks/>
          </p:cNvPicPr>
          <p:nvPr/>
        </p:nvPicPr>
        <p:blipFill rotWithShape="1">
          <a:blip r:embed="rId10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7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组合 99"/>
          <p:cNvGrpSpPr/>
          <p:nvPr/>
        </p:nvGrpSpPr>
        <p:grpSpPr>
          <a:xfrm>
            <a:off x="2762678" y="1479617"/>
            <a:ext cx="3299741" cy="1621638"/>
            <a:chOff x="11388569" y="2251884"/>
            <a:chExt cx="3931675" cy="1977046"/>
          </a:xfrm>
        </p:grpSpPr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8569" y="2251884"/>
              <a:ext cx="1965876" cy="1977046"/>
            </a:xfrm>
            <a:prstGeom prst="rect">
              <a:avLst/>
            </a:prstGeom>
          </p:spPr>
        </p:pic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54445" y="2258323"/>
              <a:ext cx="1965799" cy="1962097"/>
            </a:xfrm>
            <a:prstGeom prst="rect">
              <a:avLst/>
            </a:prstGeom>
          </p:spPr>
        </p:pic>
      </p:grpSp>
      <p:pic>
        <p:nvPicPr>
          <p:cNvPr id="138" name="图片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86" y="1499756"/>
            <a:ext cx="1590531" cy="1590531"/>
          </a:xfrm>
          <a:prstGeom prst="rect">
            <a:avLst/>
          </a:prstGeom>
        </p:spPr>
      </p:pic>
      <p:sp>
        <p:nvSpPr>
          <p:cNvPr id="177" name="文本框 176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1001458" y="3135390"/>
            <a:ext cx="2240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Input density field</a:t>
            </a:r>
          </a:p>
        </p:txBody>
      </p:sp>
      <p:sp>
        <p:nvSpPr>
          <p:cNvPr id="178" name="文本框 177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3091125" y="3138204"/>
            <a:ext cx="2642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Intermediate tiling result</a:t>
            </a:r>
          </a:p>
        </p:txBody>
      </p:sp>
      <p:sp>
        <p:nvSpPr>
          <p:cNvPr id="181" name="矩形: 圆角 119">
            <a:extLst>
              <a:ext uri="{FF2B5EF4-FFF2-40B4-BE49-F238E27FC236}">
                <a16:creationId xmlns:a16="http://schemas.microsoft.com/office/drawing/2014/main" id="{C4EC0E9F-357F-472D-AC5B-7A97D7CC4B19}"/>
              </a:ext>
            </a:extLst>
          </p:cNvPr>
          <p:cNvSpPr/>
          <p:nvPr/>
        </p:nvSpPr>
        <p:spPr>
          <a:xfrm>
            <a:off x="1036796" y="1360683"/>
            <a:ext cx="5099389" cy="2192096"/>
          </a:xfrm>
          <a:prstGeom prst="roundRect">
            <a:avLst>
              <a:gd name="adj" fmla="val 3348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6134343" y="2425974"/>
            <a:ext cx="1711482" cy="221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grpSp>
        <p:nvGrpSpPr>
          <p:cNvPr id="204" name="组合 203"/>
          <p:cNvGrpSpPr/>
          <p:nvPr/>
        </p:nvGrpSpPr>
        <p:grpSpPr>
          <a:xfrm>
            <a:off x="7825482" y="1430373"/>
            <a:ext cx="2521620" cy="5059145"/>
            <a:chOff x="9803150" y="962133"/>
            <a:chExt cx="2238779" cy="4491679"/>
          </a:xfrm>
        </p:grpSpPr>
        <p:grpSp>
          <p:nvGrpSpPr>
            <p:cNvPr id="201" name="组合 200"/>
            <p:cNvGrpSpPr/>
            <p:nvPr/>
          </p:nvGrpSpPr>
          <p:grpSpPr>
            <a:xfrm>
              <a:off x="9803150" y="962133"/>
              <a:ext cx="2238779" cy="4491679"/>
              <a:chOff x="9974375" y="731544"/>
              <a:chExt cx="1775960" cy="3563121"/>
            </a:xfrm>
          </p:grpSpPr>
          <p:grpSp>
            <p:nvGrpSpPr>
              <p:cNvPr id="199" name="组合 198"/>
              <p:cNvGrpSpPr/>
              <p:nvPr/>
            </p:nvGrpSpPr>
            <p:grpSpPr>
              <a:xfrm>
                <a:off x="10067096" y="792668"/>
                <a:ext cx="1586316" cy="3139979"/>
                <a:chOff x="10067096" y="792668"/>
                <a:chExt cx="1586316" cy="3139979"/>
              </a:xfrm>
            </p:grpSpPr>
            <p:pic>
              <p:nvPicPr>
                <p:cNvPr id="187" name="图片 18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067096" y="792668"/>
                  <a:ext cx="1586316" cy="1583607"/>
                </a:xfrm>
                <a:prstGeom prst="rect">
                  <a:avLst/>
                </a:prstGeom>
              </p:spPr>
            </p:pic>
            <p:grpSp>
              <p:nvGrpSpPr>
                <p:cNvPr id="198" name="组合 197"/>
                <p:cNvGrpSpPr/>
                <p:nvPr/>
              </p:nvGrpSpPr>
              <p:grpSpPr>
                <a:xfrm>
                  <a:off x="10067096" y="1406485"/>
                  <a:ext cx="1586316" cy="2526162"/>
                  <a:chOff x="10067096" y="1406485"/>
                  <a:chExt cx="1586316" cy="2526162"/>
                </a:xfrm>
              </p:grpSpPr>
              <p:pic>
                <p:nvPicPr>
                  <p:cNvPr id="191" name="图片 190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090065" y="2400518"/>
                    <a:ext cx="1563347" cy="1532129"/>
                  </a:xfrm>
                  <a:prstGeom prst="rect">
                    <a:avLst/>
                  </a:prstGeom>
                </p:spPr>
              </p:pic>
              <p:grpSp>
                <p:nvGrpSpPr>
                  <p:cNvPr id="197" name="组合 196"/>
                  <p:cNvGrpSpPr/>
                  <p:nvPr/>
                </p:nvGrpSpPr>
                <p:grpSpPr>
                  <a:xfrm>
                    <a:off x="10067096" y="1406485"/>
                    <a:ext cx="1586316" cy="2526162"/>
                    <a:chOff x="10067096" y="1406485"/>
                    <a:chExt cx="1586316" cy="2526162"/>
                  </a:xfrm>
                </p:grpSpPr>
                <p:cxnSp>
                  <p:nvCxnSpPr>
                    <p:cNvPr id="188" name="直接连接符 187">
                      <a:extLst>
                        <a:ext uri="{FF2B5EF4-FFF2-40B4-BE49-F238E27FC236}">
                          <a16:creationId xmlns:a16="http://schemas.microsoft.com/office/drawing/2014/main" id="{959E8D31-D8E8-4251-A450-8734B6FD9C7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208219" y="1406488"/>
                      <a:ext cx="445193" cy="969787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9" name="直接连接符 188">
                      <a:extLst>
                        <a:ext uri="{FF2B5EF4-FFF2-40B4-BE49-F238E27FC236}">
                          <a16:creationId xmlns:a16="http://schemas.microsoft.com/office/drawing/2014/main" id="{901A7730-1A73-49E3-89AC-A8DE4ECF9CF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067096" y="1406486"/>
                      <a:ext cx="937821" cy="987629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0" name="矩形 189">
                      <a:extLst>
                        <a:ext uri="{FF2B5EF4-FFF2-40B4-BE49-F238E27FC236}">
                          <a16:creationId xmlns:a16="http://schemas.microsoft.com/office/drawing/2014/main" id="{A9B94A4B-CBD6-4B96-A406-3E425123DA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05621" y="1406485"/>
                      <a:ext cx="208304" cy="208503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4017" dirty="0">
                        <a:solidFill>
                          <a:srgbClr val="92D050"/>
                        </a:solidFill>
                      </a:endParaRPr>
                    </a:p>
                  </p:txBody>
                </p:sp>
                <p:sp>
                  <p:nvSpPr>
                    <p:cNvPr id="196" name="矩形 195">
                      <a:extLst>
                        <a:ext uri="{FF2B5EF4-FFF2-40B4-BE49-F238E27FC236}">
                          <a16:creationId xmlns:a16="http://schemas.microsoft.com/office/drawing/2014/main" id="{A9B94A4B-CBD6-4B96-A406-3E425123DA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75780" y="2393667"/>
                      <a:ext cx="1577631" cy="153898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4017" dirty="0">
                        <a:solidFill>
                          <a:srgbClr val="92D050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00" name="矩形: 圆角 119">
                <a:extLst>
                  <a:ext uri="{FF2B5EF4-FFF2-40B4-BE49-F238E27FC236}">
                    <a16:creationId xmlns:a16="http://schemas.microsoft.com/office/drawing/2014/main" id="{C4EC0E9F-357F-472D-AC5B-7A97D7CC4B19}"/>
                  </a:ext>
                </a:extLst>
              </p:cNvPr>
              <p:cNvSpPr/>
              <p:nvPr/>
            </p:nvSpPr>
            <p:spPr>
              <a:xfrm>
                <a:off x="9974375" y="731544"/>
                <a:ext cx="1775960" cy="3563121"/>
              </a:xfrm>
              <a:prstGeom prst="roundRect">
                <a:avLst>
                  <a:gd name="adj" fmla="val 3348"/>
                </a:avLst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altLang="zh-CN" sz="32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3" name="文本框 202">
              <a:extLst>
                <a:ext uri="{FF2B5EF4-FFF2-40B4-BE49-F238E27FC236}">
                  <a16:creationId xmlns:a16="http://schemas.microsoft.com/office/drawing/2014/main" id="{92B7553C-19CA-4442-BC5E-62E87C0E7FB7}"/>
                </a:ext>
              </a:extLst>
            </p:cNvPr>
            <p:cNvSpPr txBox="1"/>
            <p:nvPr/>
          </p:nvSpPr>
          <p:spPr>
            <a:xfrm>
              <a:off x="10213859" y="5045795"/>
              <a:ext cx="14410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Tiling result</a:t>
              </a:r>
            </a:p>
          </p:txBody>
        </p:sp>
      </p:grpSp>
      <p:sp>
        <p:nvSpPr>
          <p:cNvPr id="85" name="日期占位符 1">
            <a:extLst>
              <a:ext uri="{FF2B5EF4-FFF2-40B4-BE49-F238E27FC236}">
                <a16:creationId xmlns:a16="http://schemas.microsoft.com/office/drawing/2014/main" id="{688F9589-A90E-46C3-D659-135684278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86" name="页脚占位符 2">
            <a:extLst>
              <a:ext uri="{FF2B5EF4-FFF2-40B4-BE49-F238E27FC236}">
                <a16:creationId xmlns:a16="http://schemas.microsoft.com/office/drawing/2014/main" id="{A61558FA-0A06-3D37-AAA4-64C9A327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87" name="灯片编号占位符 4">
            <a:extLst>
              <a:ext uri="{FF2B5EF4-FFF2-40B4-BE49-F238E27FC236}">
                <a16:creationId xmlns:a16="http://schemas.microsoft.com/office/drawing/2014/main" id="{CF3F429F-81BD-F30F-DC73-B5953EC53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25</a:t>
            </a:fld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1806116" y="2930783"/>
            <a:ext cx="5280554" cy="3558735"/>
            <a:chOff x="1941229" y="2620344"/>
            <a:chExt cx="5280554" cy="355873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B60682EF-04D9-A3DA-B8AC-C17EBBDEC536}"/>
                </a:ext>
              </a:extLst>
            </p:cNvPr>
            <p:cNvGrpSpPr/>
            <p:nvPr/>
          </p:nvGrpSpPr>
          <p:grpSpPr>
            <a:xfrm>
              <a:off x="1943207" y="3781596"/>
              <a:ext cx="4390388" cy="2397483"/>
              <a:chOff x="5299364" y="3956890"/>
              <a:chExt cx="4390388" cy="2397483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3499C795-3201-E54A-CE5B-B6F56BB68F95}"/>
                  </a:ext>
                </a:extLst>
              </p:cNvPr>
              <p:cNvGrpSpPr/>
              <p:nvPr/>
            </p:nvGrpSpPr>
            <p:grpSpPr>
              <a:xfrm>
                <a:off x="5398260" y="4065484"/>
                <a:ext cx="4291492" cy="2288889"/>
                <a:chOff x="5398260" y="4065484"/>
                <a:chExt cx="4291492" cy="2288889"/>
              </a:xfrm>
            </p:grpSpPr>
            <p:sp>
              <p:nvSpPr>
                <p:cNvPr id="143" name="文本框 142">
                  <a:extLst>
                    <a:ext uri="{FF2B5EF4-FFF2-40B4-BE49-F238E27FC236}">
                      <a16:creationId xmlns:a16="http://schemas.microsoft.com/office/drawing/2014/main" id="{92B7553C-19CA-4442-BC5E-62E87C0E7FB7}"/>
                    </a:ext>
                  </a:extLst>
                </p:cNvPr>
                <p:cNvSpPr txBox="1"/>
                <p:nvPr/>
              </p:nvSpPr>
              <p:spPr>
                <a:xfrm>
                  <a:off x="5480014" y="5954263"/>
                  <a:ext cx="1441018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untiled area</a:t>
                  </a:r>
                </a:p>
              </p:txBody>
            </p:sp>
            <p:sp>
              <p:nvSpPr>
                <p:cNvPr id="157" name="文本框 156">
                  <a:extLst>
                    <a:ext uri="{FF2B5EF4-FFF2-40B4-BE49-F238E27FC236}">
                      <a16:creationId xmlns:a16="http://schemas.microsoft.com/office/drawing/2014/main" id="{7991B035-C925-47CE-AE98-9765A03E49C4}"/>
                    </a:ext>
                  </a:extLst>
                </p:cNvPr>
                <p:cNvSpPr txBox="1"/>
                <p:nvPr/>
              </p:nvSpPr>
              <p:spPr>
                <a:xfrm>
                  <a:off x="7507121" y="5954263"/>
                  <a:ext cx="1068733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proxies</a:t>
                  </a:r>
                </a:p>
              </p:txBody>
            </p:sp>
            <p:sp>
              <p:nvSpPr>
                <p:cNvPr id="158" name="文本框 157">
                  <a:extLst>
                    <a:ext uri="{FF2B5EF4-FFF2-40B4-BE49-F238E27FC236}">
                      <a16:creationId xmlns:a16="http://schemas.microsoft.com/office/drawing/2014/main" id="{8F974FDD-8663-4172-81EE-2AA3E101BD34}"/>
                    </a:ext>
                  </a:extLst>
                </p:cNvPr>
                <p:cNvSpPr txBox="1"/>
                <p:nvPr/>
              </p:nvSpPr>
              <p:spPr>
                <a:xfrm>
                  <a:off x="8580517" y="5954263"/>
                  <a:ext cx="1109235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new tiles</a:t>
                  </a:r>
                </a:p>
              </p:txBody>
            </p:sp>
            <p:grpSp>
              <p:nvGrpSpPr>
                <p:cNvPr id="182" name="组合 181"/>
                <p:cNvGrpSpPr/>
                <p:nvPr/>
              </p:nvGrpSpPr>
              <p:grpSpPr>
                <a:xfrm>
                  <a:off x="5398260" y="4065484"/>
                  <a:ext cx="4204865" cy="1920489"/>
                  <a:chOff x="6991115" y="4414197"/>
                  <a:chExt cx="3299344" cy="1506911"/>
                </a:xfrm>
              </p:grpSpPr>
              <p:pic>
                <p:nvPicPr>
                  <p:cNvPr id="142" name="图片 141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91115" y="4414197"/>
                    <a:ext cx="1465214" cy="1465214"/>
                  </a:xfrm>
                  <a:prstGeom prst="rect">
                    <a:avLst/>
                  </a:prstGeom>
                </p:spPr>
              </p:pic>
              <p:sp>
                <p:nvSpPr>
                  <p:cNvPr id="147" name="箭头: 右 84">
                    <a:extLst>
                      <a:ext uri="{FF2B5EF4-FFF2-40B4-BE49-F238E27FC236}">
                        <a16:creationId xmlns:a16="http://schemas.microsoft.com/office/drawing/2014/main" id="{ECA1CCAD-2F44-4A05-A422-E0DC83578D87}"/>
                      </a:ext>
                    </a:extLst>
                  </p:cNvPr>
                  <p:cNvSpPr/>
                  <p:nvPr/>
                </p:nvSpPr>
                <p:spPr>
                  <a:xfrm>
                    <a:off x="8448454" y="5140748"/>
                    <a:ext cx="167269" cy="64691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3200"/>
                  </a:p>
                </p:txBody>
              </p:sp>
              <p:sp>
                <p:nvSpPr>
                  <p:cNvPr id="148" name="箭头: 右 108">
                    <a:extLst>
                      <a:ext uri="{FF2B5EF4-FFF2-40B4-BE49-F238E27FC236}">
                        <a16:creationId xmlns:a16="http://schemas.microsoft.com/office/drawing/2014/main" id="{C49BA75D-531A-4750-A932-7ED036240A6E}"/>
                      </a:ext>
                    </a:extLst>
                  </p:cNvPr>
                  <p:cNvSpPr/>
                  <p:nvPr/>
                </p:nvSpPr>
                <p:spPr>
                  <a:xfrm>
                    <a:off x="9403948" y="5143122"/>
                    <a:ext cx="167269" cy="64691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3200"/>
                  </a:p>
                </p:txBody>
              </p:sp>
              <p:pic>
                <p:nvPicPr>
                  <p:cNvPr id="153" name="图片 152">
                    <a:extLst>
                      <a:ext uri="{FF2B5EF4-FFF2-40B4-BE49-F238E27FC236}">
                        <a16:creationId xmlns:a16="http://schemas.microsoft.com/office/drawing/2014/main" id="{91CF6EC6-DD1E-4A35-8EC6-8FB27B0DEF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655624" y="4416805"/>
                    <a:ext cx="744343" cy="746172"/>
                  </a:xfrm>
                  <a:prstGeom prst="rect">
                    <a:avLst/>
                  </a:prstGeom>
                </p:spPr>
              </p:pic>
              <p:pic>
                <p:nvPicPr>
                  <p:cNvPr id="154" name="图片 153">
                    <a:extLst>
                      <a:ext uri="{FF2B5EF4-FFF2-40B4-BE49-F238E27FC236}">
                        <a16:creationId xmlns:a16="http://schemas.microsoft.com/office/drawing/2014/main" id="{CEF1AF88-2B69-482C-889D-AD1BE15981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8658183" y="5179799"/>
                    <a:ext cx="739492" cy="741309"/>
                  </a:xfrm>
                  <a:prstGeom prst="rect">
                    <a:avLst/>
                  </a:prstGeom>
                </p:spPr>
              </p:pic>
              <p:pic>
                <p:nvPicPr>
                  <p:cNvPr id="160" name="图片 159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9596744" y="5181708"/>
                    <a:ext cx="687128" cy="685996"/>
                  </a:xfrm>
                  <a:prstGeom prst="rect">
                    <a:avLst/>
                  </a:prstGeom>
                </p:spPr>
              </p:pic>
              <p:pic>
                <p:nvPicPr>
                  <p:cNvPr id="161" name="图片 160"/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599258" y="4416261"/>
                    <a:ext cx="691201" cy="69006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83" name="矩形: 圆角 119">
                <a:extLst>
                  <a:ext uri="{FF2B5EF4-FFF2-40B4-BE49-F238E27FC236}">
                    <a16:creationId xmlns:a16="http://schemas.microsoft.com/office/drawing/2014/main" id="{C4EC0E9F-357F-472D-AC5B-7A97D7CC4B19}"/>
                  </a:ext>
                </a:extLst>
              </p:cNvPr>
              <p:cNvSpPr/>
              <p:nvPr/>
            </p:nvSpPr>
            <p:spPr>
              <a:xfrm>
                <a:off x="5299364" y="3956890"/>
                <a:ext cx="4336273" cy="2382068"/>
              </a:xfrm>
              <a:prstGeom prst="roundRect">
                <a:avLst>
                  <a:gd name="adj" fmla="val 3348"/>
                </a:avLst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altLang="zh-CN" sz="32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" name="直接箭头连接符 3">
              <a:extLst>
                <a:ext uri="{FF2B5EF4-FFF2-40B4-BE49-F238E27FC236}">
                  <a16:creationId xmlns:a16="http://schemas.microsoft.com/office/drawing/2014/main" id="{E5AC29C7-18D8-8B46-9263-EA3C4D81C225}"/>
                </a:ext>
              </a:extLst>
            </p:cNvPr>
            <p:cNvCxnSpPr>
              <a:stCxn id="178" idx="0"/>
            </p:cNvCxnSpPr>
            <p:nvPr/>
          </p:nvCxnSpPr>
          <p:spPr>
            <a:xfrm flipH="1">
              <a:off x="1941229" y="2827765"/>
              <a:ext cx="2606465" cy="911169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0C4568F8-0EB8-D5BA-56B7-7058AEEA5A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90640" y="2806326"/>
              <a:ext cx="1646254" cy="959856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箭头: 右 228">
              <a:extLst>
                <a:ext uri="{FF2B5EF4-FFF2-40B4-BE49-F238E27FC236}">
                  <a16:creationId xmlns:a16="http://schemas.microsoft.com/office/drawing/2014/main" id="{E2E5C386-73A1-21A5-885F-1BB2DF9FF921}"/>
                </a:ext>
              </a:extLst>
            </p:cNvPr>
            <p:cNvSpPr/>
            <p:nvPr/>
          </p:nvSpPr>
          <p:spPr>
            <a:xfrm rot="18422877" flipV="1">
              <a:off x="5896572" y="3701540"/>
              <a:ext cx="2406407" cy="244015"/>
            </a:xfrm>
            <a:prstGeom prst="rightArrow">
              <a:avLst>
                <a:gd name="adj1" fmla="val 35285"/>
                <a:gd name="adj2" fmla="val 50000"/>
              </a:avLst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/>
            </a:p>
          </p:txBody>
        </p:sp>
      </p:grpSp>
      <p:sp>
        <p:nvSpPr>
          <p:cNvPr id="53" name="标题 1">
            <a:extLst>
              <a:ext uri="{FF2B5EF4-FFF2-40B4-BE49-F238E27FC236}">
                <a16:creationId xmlns:a16="http://schemas.microsoft.com/office/drawing/2014/main" id="{5440380D-9E1F-B5C8-C2EC-F19EB286190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Hierarchical tiling — </a:t>
            </a:r>
            <a:r>
              <a:rPr lang="en-US" altLang="zh-CN" sz="3500" dirty="0">
                <a:latin typeface="+mn-lt"/>
              </a:rPr>
              <a:t>Dynamic multi-scale tile generation</a:t>
            </a:r>
            <a:endParaRPr lang="zh-CN" altLang="en-US" sz="3200" dirty="0">
              <a:latin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94141" y="885620"/>
            <a:ext cx="7963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To generate additional combined tiles for particular customization:</a:t>
            </a:r>
          </a:p>
        </p:txBody>
      </p:sp>
      <p:pic>
        <p:nvPicPr>
          <p:cNvPr id="47" name="图片 46"/>
          <p:cNvPicPr>
            <a:picLocks/>
          </p:cNvPicPr>
          <p:nvPr/>
        </p:nvPicPr>
        <p:blipFill rotWithShape="1">
          <a:blip r:embed="rId13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5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Hierarchical tiling — </a:t>
            </a:r>
            <a:r>
              <a:rPr lang="en-US" altLang="zh-CN" sz="3500" dirty="0">
                <a:latin typeface="+mn-lt"/>
              </a:rPr>
              <a:t>Dynamic multi-scale tile generation</a:t>
            </a:r>
            <a:endParaRPr lang="zh-CN" altLang="en-US" sz="3200" dirty="0">
              <a:latin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D5FD32C-9C65-4BA1-A293-93B8DFF54A76}"/>
              </a:ext>
            </a:extLst>
          </p:cNvPr>
          <p:cNvSpPr txBox="1"/>
          <p:nvPr/>
        </p:nvSpPr>
        <p:spPr>
          <a:xfrm>
            <a:off x="3696287" y="5978016"/>
            <a:ext cx="293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All remaining density patches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0835CE7-80A0-4C86-A5F6-246D444D2923}"/>
              </a:ext>
            </a:extLst>
          </p:cNvPr>
          <p:cNvSpPr txBox="1"/>
          <p:nvPr/>
        </p:nvSpPr>
        <p:spPr>
          <a:xfrm>
            <a:off x="7694894" y="5981057"/>
            <a:ext cx="2861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Cluster and compute proxies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24F6DEA-A8E1-4297-A02B-F3C3B51338B7}"/>
              </a:ext>
            </a:extLst>
          </p:cNvPr>
          <p:cNvSpPr txBox="1"/>
          <p:nvPr/>
        </p:nvSpPr>
        <p:spPr>
          <a:xfrm>
            <a:off x="10879219" y="5978016"/>
            <a:ext cx="104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New tiles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右大括号 44"/>
          <p:cNvSpPr/>
          <p:nvPr/>
        </p:nvSpPr>
        <p:spPr>
          <a:xfrm>
            <a:off x="9504676" y="2698342"/>
            <a:ext cx="310551" cy="3132591"/>
          </a:xfrm>
          <a:prstGeom prst="rightBrace">
            <a:avLst>
              <a:gd name="adj1" fmla="val 63277"/>
              <a:gd name="adj2" fmla="val 50000"/>
            </a:avLst>
          </a:prstGeom>
          <a:noFill/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611492" y="2698340"/>
            <a:ext cx="3115085" cy="3139483"/>
            <a:chOff x="1027647" y="1496089"/>
            <a:chExt cx="3599362" cy="3627554"/>
          </a:xfrm>
        </p:grpSpPr>
        <p:sp>
          <p:nvSpPr>
            <p:cNvPr id="44" name="矩形: 圆角 72">
              <a:extLst>
                <a:ext uri="{FF2B5EF4-FFF2-40B4-BE49-F238E27FC236}">
                  <a16:creationId xmlns:a16="http://schemas.microsoft.com/office/drawing/2014/main" id="{26BFD6D5-A48D-4458-9F93-DDBA2625ECBE}"/>
                </a:ext>
              </a:extLst>
            </p:cNvPr>
            <p:cNvSpPr/>
            <p:nvPr/>
          </p:nvSpPr>
          <p:spPr>
            <a:xfrm>
              <a:off x="1027647" y="1496089"/>
              <a:ext cx="3599362" cy="3627554"/>
            </a:xfrm>
            <a:prstGeom prst="roundRect">
              <a:avLst>
                <a:gd name="adj" fmla="val 17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17"/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1098806" y="1558365"/>
              <a:ext cx="3473647" cy="3507566"/>
              <a:chOff x="3941579" y="2098213"/>
              <a:chExt cx="3797342" cy="3834421"/>
            </a:xfrm>
          </p:grpSpPr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41579" y="2122888"/>
                <a:ext cx="2346489" cy="3809449"/>
              </a:xfrm>
              <a:prstGeom prst="rect">
                <a:avLst/>
              </a:prstGeom>
            </p:spPr>
          </p:pic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4520" y="2112470"/>
                <a:ext cx="1394401" cy="3820164"/>
              </a:xfrm>
              <a:prstGeom prst="rect">
                <a:avLst/>
              </a:prstGeom>
            </p:spPr>
          </p:pic>
          <p:grpSp>
            <p:nvGrpSpPr>
              <p:cNvPr id="49" name="组合 48"/>
              <p:cNvGrpSpPr/>
              <p:nvPr/>
            </p:nvGrpSpPr>
            <p:grpSpPr>
              <a:xfrm>
                <a:off x="7302771" y="2098213"/>
                <a:ext cx="426207" cy="3819866"/>
                <a:chOff x="17518352" y="435883"/>
                <a:chExt cx="981075" cy="8792851"/>
              </a:xfrm>
            </p:grpSpPr>
            <p:pic>
              <p:nvPicPr>
                <p:cNvPr id="50" name="图片 4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518352" y="435883"/>
                  <a:ext cx="981075" cy="3209924"/>
                </a:xfrm>
                <a:prstGeom prst="rect">
                  <a:avLst/>
                </a:prstGeom>
              </p:spPr>
            </p:pic>
            <p:pic>
              <p:nvPicPr>
                <p:cNvPr id="51" name="图片 50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532034" y="3794085"/>
                  <a:ext cx="942975" cy="3181352"/>
                </a:xfrm>
                <a:prstGeom prst="rect">
                  <a:avLst/>
                </a:prstGeom>
              </p:spPr>
            </p:pic>
            <p:pic>
              <p:nvPicPr>
                <p:cNvPr id="52" name="图片 5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523326" y="7123709"/>
                  <a:ext cx="962025" cy="210502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" name="组合 6"/>
          <p:cNvGrpSpPr/>
          <p:nvPr/>
        </p:nvGrpSpPr>
        <p:grpSpPr>
          <a:xfrm>
            <a:off x="10941823" y="2731901"/>
            <a:ext cx="874674" cy="3073317"/>
            <a:chOff x="10751323" y="1759978"/>
            <a:chExt cx="874674" cy="3073317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58751" y="1759978"/>
              <a:ext cx="863028" cy="867321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51323" y="2779659"/>
              <a:ext cx="870112" cy="867246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58751" y="3968915"/>
              <a:ext cx="867246" cy="86438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9849635" y="2731901"/>
            <a:ext cx="899728" cy="3099031"/>
            <a:chOff x="9659135" y="1759978"/>
            <a:chExt cx="899728" cy="3099031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59135" y="1759978"/>
              <a:ext cx="894967" cy="890281"/>
            </a:xfrm>
            <a:prstGeom prst="rect">
              <a:avLst/>
            </a:prstGeom>
          </p:spPr>
        </p:pic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59437" y="2777435"/>
              <a:ext cx="894361" cy="894361"/>
            </a:xfrm>
            <a:prstGeom prst="rect">
              <a:avLst/>
            </a:prstGeom>
          </p:spPr>
        </p:pic>
        <p:graphicFrame>
          <p:nvGraphicFramePr>
            <p:cNvPr id="75" name="对象 74"/>
            <p:cNvGraphicFramePr>
              <a:graphicFrameLocks noChangeAspect="1"/>
            </p:cNvGraphicFramePr>
            <p:nvPr/>
          </p:nvGraphicFramePr>
          <p:xfrm>
            <a:off x="9673315" y="3966964"/>
            <a:ext cx="885548" cy="8920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3" imgW="5193360" imgH="5231520" progId="Photoshop.Image.18">
                    <p:embed/>
                  </p:oleObj>
                </mc:Choice>
                <mc:Fallback>
                  <p:oleObj name="Image" r:id="rId13" imgW="5193360" imgH="5231520" progId="Photoshop.Image.18">
                    <p:embed/>
                    <p:pic>
                      <p:nvPicPr>
                        <p:cNvPr id="75" name="对象 74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673315" y="3966964"/>
                          <a:ext cx="885548" cy="8920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6" name="箭头: 右 246">
            <a:extLst>
              <a:ext uri="{FF2B5EF4-FFF2-40B4-BE49-F238E27FC236}">
                <a16:creationId xmlns:a16="http://schemas.microsoft.com/office/drawing/2014/main" id="{519046C1-9E3C-42AA-A830-83DDCECF80A0}"/>
              </a:ext>
            </a:extLst>
          </p:cNvPr>
          <p:cNvSpPr/>
          <p:nvPr/>
        </p:nvSpPr>
        <p:spPr>
          <a:xfrm>
            <a:off x="10747595" y="4212557"/>
            <a:ext cx="176571" cy="133202"/>
          </a:xfrm>
          <a:prstGeom prst="rightArrow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17"/>
          </a:p>
        </p:txBody>
      </p:sp>
      <p:grpSp>
        <p:nvGrpSpPr>
          <p:cNvPr id="12" name="组合 11"/>
          <p:cNvGrpSpPr/>
          <p:nvPr/>
        </p:nvGrpSpPr>
        <p:grpSpPr>
          <a:xfrm>
            <a:off x="6815269" y="2698340"/>
            <a:ext cx="2689197" cy="3132591"/>
            <a:chOff x="6624769" y="1726417"/>
            <a:chExt cx="2689197" cy="3132591"/>
          </a:xfrm>
        </p:grpSpPr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2D5FD32C-9C65-4BA1-A293-93B8DFF54A76}"/>
                </a:ext>
              </a:extLst>
            </p:cNvPr>
            <p:cNvSpPr txBox="1"/>
            <p:nvPr/>
          </p:nvSpPr>
          <p:spPr>
            <a:xfrm>
              <a:off x="7681369" y="3489309"/>
              <a:ext cx="892045" cy="684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i="1" dirty="0">
                  <a:latin typeface="Calibri" panose="020F0502020204030204" pitchFamily="34" charset="0"/>
                  <a:cs typeface="Calibri" panose="020F0502020204030204" pitchFamily="34" charset="0"/>
                </a:rPr>
                <a:t>……</a:t>
              </a:r>
              <a:endParaRPr lang="zh-CN" altLang="en-US" sz="2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624769" y="1726417"/>
              <a:ext cx="2684366" cy="925697"/>
              <a:chOff x="6624769" y="1726417"/>
              <a:chExt cx="2684366" cy="925697"/>
            </a:xfrm>
          </p:grpSpPr>
          <p:sp>
            <p:nvSpPr>
              <p:cNvPr id="58" name="矩形: 圆角 75">
                <a:extLst>
                  <a:ext uri="{FF2B5EF4-FFF2-40B4-BE49-F238E27FC236}">
                    <a16:creationId xmlns:a16="http://schemas.microsoft.com/office/drawing/2014/main" id="{37785BA6-EC70-45DC-A5D6-FF966AD9EB16}"/>
                  </a:ext>
                </a:extLst>
              </p:cNvPr>
              <p:cNvSpPr/>
              <p:nvPr/>
            </p:nvSpPr>
            <p:spPr>
              <a:xfrm>
                <a:off x="6624769" y="1726417"/>
                <a:ext cx="2684366" cy="925697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  <p:grpSp>
            <p:nvGrpSpPr>
              <p:cNvPr id="60" name="组合 59"/>
              <p:cNvGrpSpPr/>
              <p:nvPr/>
            </p:nvGrpSpPr>
            <p:grpSpPr>
              <a:xfrm>
                <a:off x="6649268" y="1759978"/>
                <a:ext cx="2644395" cy="869975"/>
                <a:chOff x="7536593" y="6632756"/>
                <a:chExt cx="3435618" cy="1130278"/>
              </a:xfrm>
            </p:grpSpPr>
            <p:pic>
              <p:nvPicPr>
                <p:cNvPr id="70" name="图片 69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685973" y="6635432"/>
                  <a:ext cx="1129585" cy="1126830"/>
                </a:xfrm>
                <a:prstGeom prst="rect">
                  <a:avLst/>
                </a:prstGeom>
              </p:spPr>
            </p:pic>
            <p:pic>
              <p:nvPicPr>
                <p:cNvPr id="71" name="图片 70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536593" y="6632756"/>
                  <a:ext cx="1129600" cy="1126831"/>
                </a:xfrm>
                <a:prstGeom prst="rect">
                  <a:avLst/>
                </a:prstGeom>
              </p:spPr>
            </p:pic>
            <p:pic>
              <p:nvPicPr>
                <p:cNvPr id="72" name="图片 71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841933" y="6632756"/>
                  <a:ext cx="1130278" cy="113027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" name="组合 10"/>
            <p:cNvGrpSpPr/>
            <p:nvPr/>
          </p:nvGrpSpPr>
          <p:grpSpPr>
            <a:xfrm>
              <a:off x="6628724" y="3933311"/>
              <a:ext cx="2685242" cy="925697"/>
              <a:chOff x="6628724" y="3933311"/>
              <a:chExt cx="2685242" cy="925697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6657672" y="3962450"/>
                <a:ext cx="2640157" cy="875985"/>
                <a:chOff x="8948954" y="3100779"/>
                <a:chExt cx="3103088" cy="1029580"/>
              </a:xfrm>
            </p:grpSpPr>
            <p:pic>
              <p:nvPicPr>
                <p:cNvPr id="67" name="图片 66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948954" y="3104559"/>
                  <a:ext cx="1022266" cy="1019760"/>
                </a:xfrm>
                <a:prstGeom prst="rect">
                  <a:avLst/>
                </a:prstGeom>
              </p:spPr>
            </p:pic>
            <p:pic>
              <p:nvPicPr>
                <p:cNvPr id="68" name="图片 67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988692" y="3105460"/>
                  <a:ext cx="1022393" cy="1024899"/>
                </a:xfrm>
                <a:prstGeom prst="rect">
                  <a:avLst/>
                </a:prstGeom>
              </p:spPr>
            </p:pic>
            <p:pic>
              <p:nvPicPr>
                <p:cNvPr id="69" name="图片 68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026335" y="3100779"/>
                  <a:ext cx="1025707" cy="1025707"/>
                </a:xfrm>
                <a:prstGeom prst="rect">
                  <a:avLst/>
                </a:prstGeom>
              </p:spPr>
            </p:pic>
          </p:grpSp>
          <p:sp>
            <p:nvSpPr>
              <p:cNvPr id="63" name="矩形: 圆角 273">
                <a:extLst>
                  <a:ext uri="{FF2B5EF4-FFF2-40B4-BE49-F238E27FC236}">
                    <a16:creationId xmlns:a16="http://schemas.microsoft.com/office/drawing/2014/main" id="{926847EB-1AB3-4025-AA0C-D365C3F2639D}"/>
                  </a:ext>
                </a:extLst>
              </p:cNvPr>
              <p:cNvSpPr/>
              <p:nvPr/>
            </p:nvSpPr>
            <p:spPr>
              <a:xfrm>
                <a:off x="6628724" y="3933311"/>
                <a:ext cx="2685242" cy="925697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6624769" y="2746098"/>
              <a:ext cx="2684366" cy="925698"/>
              <a:chOff x="6624769" y="2746098"/>
              <a:chExt cx="2684366" cy="925698"/>
            </a:xfrm>
          </p:grpSpPr>
          <p:grpSp>
            <p:nvGrpSpPr>
              <p:cNvPr id="62" name="组合 61"/>
              <p:cNvGrpSpPr/>
              <p:nvPr/>
            </p:nvGrpSpPr>
            <p:grpSpPr>
              <a:xfrm>
                <a:off x="6647777" y="2764121"/>
                <a:ext cx="2661358" cy="897748"/>
                <a:chOff x="8945526" y="5954891"/>
                <a:chExt cx="3129422" cy="1055639"/>
              </a:xfrm>
            </p:grpSpPr>
            <p:pic>
              <p:nvPicPr>
                <p:cNvPr id="64" name="图片 63"/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945526" y="5960233"/>
                  <a:ext cx="1050343" cy="1045258"/>
                </a:xfrm>
                <a:prstGeom prst="rect">
                  <a:avLst/>
                </a:prstGeom>
              </p:spPr>
            </p:pic>
            <p:pic>
              <p:nvPicPr>
                <p:cNvPr id="65" name="图片 6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975319" y="5960187"/>
                  <a:ext cx="1060515" cy="1050343"/>
                </a:xfrm>
                <a:prstGeom prst="rect">
                  <a:avLst/>
                </a:prstGeom>
              </p:spPr>
            </p:pic>
            <p:pic>
              <p:nvPicPr>
                <p:cNvPr id="66" name="图片 65"/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023987" y="5954891"/>
                  <a:ext cx="1050961" cy="1045896"/>
                </a:xfrm>
                <a:prstGeom prst="rect">
                  <a:avLst/>
                </a:prstGeom>
              </p:spPr>
            </p:pic>
          </p:grpSp>
          <p:sp>
            <p:nvSpPr>
              <p:cNvPr id="77" name="矩形: 圆角 263">
                <a:extLst>
                  <a:ext uri="{FF2B5EF4-FFF2-40B4-BE49-F238E27FC236}">
                    <a16:creationId xmlns:a16="http://schemas.microsoft.com/office/drawing/2014/main" id="{F29F1B20-2959-431D-BD0C-A5CA2F1097EF}"/>
                  </a:ext>
                </a:extLst>
              </p:cNvPr>
              <p:cNvSpPr/>
              <p:nvPr/>
            </p:nvSpPr>
            <p:spPr>
              <a:xfrm>
                <a:off x="6624769" y="2746098"/>
                <a:ext cx="2684366" cy="925698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17"/>
              </a:p>
            </p:txBody>
          </p:sp>
        </p:grpSp>
      </p:grpSp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5" b="8333"/>
          <a:stretch/>
        </p:blipFill>
        <p:spPr>
          <a:xfrm>
            <a:off x="309639" y="2677997"/>
            <a:ext cx="3184988" cy="3180171"/>
          </a:xfrm>
          <a:prstGeom prst="rect">
            <a:avLst/>
          </a:prstGeom>
        </p:spPr>
      </p:pic>
      <p:sp>
        <p:nvSpPr>
          <p:cNvPr id="57" name="日期占位符 1">
            <a:extLst>
              <a:ext uri="{FF2B5EF4-FFF2-40B4-BE49-F238E27FC236}">
                <a16:creationId xmlns:a16="http://schemas.microsoft.com/office/drawing/2014/main" id="{34F10409-7E99-FC07-FD58-CE741B103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73" name="页脚占位符 2">
            <a:extLst>
              <a:ext uri="{FF2B5EF4-FFF2-40B4-BE49-F238E27FC236}">
                <a16:creationId xmlns:a16="http://schemas.microsoft.com/office/drawing/2014/main" id="{23A3FB9B-5084-05AB-D55F-3DCB4242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79" name="灯片编号占位符 4">
            <a:extLst>
              <a:ext uri="{FF2B5EF4-FFF2-40B4-BE49-F238E27FC236}">
                <a16:creationId xmlns:a16="http://schemas.microsoft.com/office/drawing/2014/main" id="{B4ED4E91-686A-65DE-731E-8E23D1C4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CB0D5AD0-56D5-A4C1-567D-E24CA3728609}"/>
              </a:ext>
            </a:extLst>
          </p:cNvPr>
          <p:cNvSpPr txBox="1"/>
          <p:nvPr/>
        </p:nvSpPr>
        <p:spPr>
          <a:xfrm>
            <a:off x="997124" y="5978016"/>
            <a:ext cx="1993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4-RCS tiling result</a:t>
            </a:r>
          </a:p>
        </p:txBody>
      </p:sp>
      <p:sp>
        <p:nvSpPr>
          <p:cNvPr id="81" name="内容占位符 2">
            <a:extLst>
              <a:ext uri="{FF2B5EF4-FFF2-40B4-BE49-F238E27FC236}">
                <a16:creationId xmlns:a16="http://schemas.microsoft.com/office/drawing/2014/main" id="{F262E677-4CC6-47E2-87CF-F515E9C01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93" y="1350422"/>
            <a:ext cx="10461482" cy="1700690"/>
          </a:xfrm>
        </p:spPr>
        <p:txBody>
          <a:bodyPr>
            <a:noAutofit/>
          </a:bodyPr>
          <a:lstStyle/>
          <a:p>
            <a:r>
              <a:rPr lang="en-US" altLang="zh-CN" sz="1800" dirty="0"/>
              <a:t>Calculate an averaged gradient vector;</a:t>
            </a:r>
          </a:p>
          <a:p>
            <a:r>
              <a:rPr lang="en-US" altLang="zh-CN" sz="1800" dirty="0"/>
              <a:t>Cluster the density patches and compute representative proxies;</a:t>
            </a:r>
          </a:p>
          <a:p>
            <a:r>
              <a:rPr lang="en-US" altLang="zh-CN" sz="1800" dirty="0"/>
              <a:t>Generate new combined tiles based on the proxies and previous boundaries.</a:t>
            </a:r>
          </a:p>
        </p:txBody>
      </p:sp>
      <p:sp>
        <p:nvSpPr>
          <p:cNvPr id="3" name="矩形 2"/>
          <p:cNvSpPr/>
          <p:nvPr/>
        </p:nvSpPr>
        <p:spPr>
          <a:xfrm>
            <a:off x="194141" y="885620"/>
            <a:ext cx="7963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To generate additional combined tiles for particular customization:</a:t>
            </a:r>
          </a:p>
        </p:txBody>
      </p:sp>
      <p:pic>
        <p:nvPicPr>
          <p:cNvPr id="82" name="图片 81"/>
          <p:cNvPicPr>
            <a:picLocks/>
          </p:cNvPicPr>
          <p:nvPr/>
        </p:nvPicPr>
        <p:blipFill rotWithShape="1">
          <a:blip r:embed="rId25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 animBg="1"/>
      <p:bldP spid="7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Hierarchical tiling — </a:t>
            </a:r>
            <a:r>
              <a:rPr lang="en-US" altLang="zh-CN" sz="3500" dirty="0">
                <a:latin typeface="+mn-lt"/>
              </a:rPr>
              <a:t>Dynamic multi-scale tile generation</a:t>
            </a:r>
            <a:endParaRPr lang="zh-CN" altLang="en-US" sz="3200" dirty="0">
              <a:latin typeface="+mn-lt"/>
            </a:endParaRPr>
          </a:p>
        </p:txBody>
      </p:sp>
      <p:sp>
        <p:nvSpPr>
          <p:cNvPr id="10" name="日期占位符 1">
            <a:extLst>
              <a:ext uri="{FF2B5EF4-FFF2-40B4-BE49-F238E27FC236}">
                <a16:creationId xmlns:a16="http://schemas.microsoft.com/office/drawing/2014/main" id="{166645AE-2F5E-7F72-70EE-B0E1C1307A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11" name="页脚占位符 2">
            <a:extLst>
              <a:ext uri="{FF2B5EF4-FFF2-40B4-BE49-F238E27FC236}">
                <a16:creationId xmlns:a16="http://schemas.microsoft.com/office/drawing/2014/main" id="{1ADE5D39-1C8D-D734-9A3A-FAD8C82E0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601635DE-A6C3-86B4-4AD1-75AEC0CF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27</a:t>
            </a:fld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80" y="999623"/>
            <a:ext cx="947917" cy="94791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0C4C9C1-B194-4C6A-A319-E65083656824}"/>
              </a:ext>
            </a:extLst>
          </p:cNvPr>
          <p:cNvSpPr txBox="1"/>
          <p:nvPr/>
        </p:nvSpPr>
        <p:spPr>
          <a:xfrm>
            <a:off x="7974166" y="3308831"/>
            <a:ext cx="555155" cy="283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i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2-RCS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885380" y="3703370"/>
            <a:ext cx="4588829" cy="2588253"/>
            <a:chOff x="4885380" y="3541445"/>
            <a:chExt cx="4588829" cy="2588253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0C4C9C1-B194-4C6A-A319-E65083656824}"/>
                </a:ext>
              </a:extLst>
            </p:cNvPr>
            <p:cNvSpPr txBox="1"/>
            <p:nvPr/>
          </p:nvSpPr>
          <p:spPr>
            <a:xfrm>
              <a:off x="5774659" y="5846365"/>
              <a:ext cx="414846" cy="283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i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RES</a:t>
              </a:r>
              <a:endParaRPr lang="zh-CN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56" b="8230"/>
            <a:stretch/>
          </p:blipFill>
          <p:spPr>
            <a:xfrm>
              <a:off x="4885380" y="3548268"/>
              <a:ext cx="2284576" cy="2285213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56" b="7957"/>
            <a:stretch/>
          </p:blipFill>
          <p:spPr>
            <a:xfrm>
              <a:off x="7196412" y="3541445"/>
              <a:ext cx="2277797" cy="2285213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563284" y="994334"/>
            <a:ext cx="2271016" cy="2590210"/>
            <a:chOff x="2563284" y="832409"/>
            <a:chExt cx="2271016" cy="2590210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0C4C9C1-B194-4C6A-A319-E65083656824}"/>
                </a:ext>
              </a:extLst>
            </p:cNvPr>
            <p:cNvSpPr txBox="1"/>
            <p:nvPr/>
          </p:nvSpPr>
          <p:spPr>
            <a:xfrm>
              <a:off x="3366205" y="3139286"/>
              <a:ext cx="555155" cy="283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i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4-RCS</a:t>
              </a:r>
              <a:endParaRPr lang="zh-CN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29" b="8230"/>
            <a:stretch/>
          </p:blipFill>
          <p:spPr>
            <a:xfrm>
              <a:off x="2563284" y="832409"/>
              <a:ext cx="2271016" cy="2278432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839145" y="994334"/>
            <a:ext cx="2291708" cy="2617402"/>
            <a:chOff x="4839145" y="832409"/>
            <a:chExt cx="2291708" cy="2617402"/>
          </a:xfrm>
        </p:grpSpPr>
        <p:grpSp>
          <p:nvGrpSpPr>
            <p:cNvPr id="7" name="组合 6"/>
            <p:cNvGrpSpPr/>
            <p:nvPr/>
          </p:nvGrpSpPr>
          <p:grpSpPr>
            <a:xfrm>
              <a:off x="4839145" y="3149767"/>
              <a:ext cx="2283054" cy="300044"/>
              <a:chOff x="4839145" y="3149767"/>
              <a:chExt cx="2283054" cy="300044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5670967" y="3166075"/>
                <a:ext cx="1451232" cy="283736"/>
                <a:chOff x="5670967" y="3166075"/>
                <a:chExt cx="1451232" cy="283736"/>
              </a:xfrm>
            </p:grpSpPr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00474" y="3196390"/>
                  <a:ext cx="1394852" cy="226289"/>
                </a:xfrm>
                <a:prstGeom prst="rect">
                  <a:avLst/>
                </a:prstGeom>
              </p:spPr>
            </p:pic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660853AA-39B4-438C-868A-7AD3F52DE3AC}"/>
                    </a:ext>
                  </a:extLst>
                </p:cNvPr>
                <p:cNvSpPr/>
                <p:nvPr/>
              </p:nvSpPr>
              <p:spPr>
                <a:xfrm>
                  <a:off x="5670967" y="3166075"/>
                  <a:ext cx="1451232" cy="283736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</p:grpSp>
          <p:cxnSp>
            <p:nvCxnSpPr>
              <p:cNvPr id="22" name="直接箭头连接符 21"/>
              <p:cNvCxnSpPr/>
              <p:nvPr/>
            </p:nvCxnSpPr>
            <p:spPr>
              <a:xfrm flipH="1">
                <a:off x="5373605" y="3306703"/>
                <a:ext cx="286178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0C4C9C1-B194-4C6A-A319-E65083656824}"/>
                  </a:ext>
                </a:extLst>
              </p:cNvPr>
              <p:cNvSpPr txBox="1"/>
              <p:nvPr/>
            </p:nvSpPr>
            <p:spPr>
              <a:xfrm>
                <a:off x="4839145" y="3149767"/>
                <a:ext cx="555155" cy="283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i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4-RCS</a:t>
                </a:r>
                <a:endParaRPr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02" b="8230"/>
            <a:stretch/>
          </p:blipFill>
          <p:spPr>
            <a:xfrm>
              <a:off x="4866619" y="832409"/>
              <a:ext cx="2264234" cy="2278432"/>
            </a:xfrm>
            <a:prstGeom prst="rect">
              <a:avLst/>
            </a:prstGeom>
          </p:spPr>
        </p:pic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6" b="8230"/>
          <a:stretch/>
        </p:blipFill>
        <p:spPr>
          <a:xfrm>
            <a:off x="7163173" y="994334"/>
            <a:ext cx="2277797" cy="2278432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2563284" y="3710151"/>
            <a:ext cx="2290691" cy="2645018"/>
            <a:chOff x="2563284" y="3548226"/>
            <a:chExt cx="2290691" cy="2645018"/>
          </a:xfrm>
        </p:grpSpPr>
        <p:grpSp>
          <p:nvGrpSpPr>
            <p:cNvPr id="33" name="组合 32"/>
            <p:cNvGrpSpPr/>
            <p:nvPr/>
          </p:nvGrpSpPr>
          <p:grpSpPr>
            <a:xfrm>
              <a:off x="2678524" y="5862723"/>
              <a:ext cx="1917990" cy="330521"/>
              <a:chOff x="2678524" y="5862723"/>
              <a:chExt cx="1917990" cy="330521"/>
            </a:xfrm>
          </p:grpSpPr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0C4C9C1-B194-4C6A-A319-E65083656824}"/>
                  </a:ext>
                </a:extLst>
              </p:cNvPr>
              <p:cNvSpPr txBox="1"/>
              <p:nvPr/>
            </p:nvSpPr>
            <p:spPr>
              <a:xfrm>
                <a:off x="2678524" y="5862723"/>
                <a:ext cx="555155" cy="283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i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2-RCS</a:t>
                </a:r>
                <a:endParaRPr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3551263" y="5866727"/>
                <a:ext cx="1045251" cy="326517"/>
                <a:chOff x="3551263" y="5866727"/>
                <a:chExt cx="1045251" cy="326517"/>
              </a:xfrm>
            </p:grpSpPr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74339" y="5880785"/>
                  <a:ext cx="988987" cy="302075"/>
                </a:xfrm>
                <a:prstGeom prst="rect">
                  <a:avLst/>
                </a:prstGeom>
              </p:spPr>
            </p:pic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660853AA-39B4-438C-868A-7AD3F52DE3AC}"/>
                    </a:ext>
                  </a:extLst>
                </p:cNvPr>
                <p:cNvSpPr/>
                <p:nvPr/>
              </p:nvSpPr>
              <p:spPr>
                <a:xfrm>
                  <a:off x="3551263" y="5866727"/>
                  <a:ext cx="1045251" cy="326517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</p:grpSp>
          <p:cxnSp>
            <p:nvCxnSpPr>
              <p:cNvPr id="25" name="直接箭头连接符 24"/>
              <p:cNvCxnSpPr/>
              <p:nvPr/>
            </p:nvCxnSpPr>
            <p:spPr>
              <a:xfrm flipH="1">
                <a:off x="3206558" y="6022520"/>
                <a:ext cx="286178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7" b="7955"/>
            <a:stretch/>
          </p:blipFill>
          <p:spPr>
            <a:xfrm>
              <a:off x="2563284" y="3548226"/>
              <a:ext cx="2290691" cy="2285256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/>
          </p:cNvPicPr>
          <p:nvPr/>
        </p:nvPicPr>
        <p:blipFill rotWithShape="1">
          <a:blip r:embed="rId12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3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Overview</a:t>
            </a:r>
            <a:endParaRPr lang="en-US" altLang="zh-CN" sz="3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8" name="图片 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73" y="1519627"/>
            <a:ext cx="600075" cy="60007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238052" y="1397954"/>
            <a:ext cx="2166369" cy="4158353"/>
            <a:chOff x="7484782" y="1312322"/>
            <a:chExt cx="2166369" cy="4158353"/>
          </a:xfrm>
        </p:grpSpPr>
        <p:grpSp>
          <p:nvGrpSpPr>
            <p:cNvPr id="100" name="组合 99"/>
            <p:cNvGrpSpPr/>
            <p:nvPr/>
          </p:nvGrpSpPr>
          <p:grpSpPr>
            <a:xfrm>
              <a:off x="7560982" y="1389376"/>
              <a:ext cx="2025684" cy="4004996"/>
              <a:chOff x="11388568" y="2251884"/>
              <a:chExt cx="1965877" cy="3976966"/>
            </a:xfrm>
          </p:grpSpPr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88569" y="2251884"/>
                <a:ext cx="1965876" cy="1977046"/>
              </a:xfrm>
              <a:prstGeom prst="rect">
                <a:avLst/>
              </a:prstGeom>
            </p:spPr>
          </p:pic>
          <p:pic>
            <p:nvPicPr>
              <p:cNvPr id="102" name="图片 10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88568" y="4266753"/>
                <a:ext cx="1965799" cy="1962097"/>
              </a:xfrm>
              <a:prstGeom prst="rect">
                <a:avLst/>
              </a:prstGeom>
            </p:spPr>
          </p:pic>
        </p:grpSp>
        <p:sp>
          <p:nvSpPr>
            <p:cNvPr id="181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7484782" y="1312322"/>
              <a:ext cx="2166369" cy="4158353"/>
            </a:xfrm>
            <a:prstGeom prst="roundRect">
              <a:avLst>
                <a:gd name="adj" fmla="val 3348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1" name="组合 200"/>
          <p:cNvGrpSpPr/>
          <p:nvPr/>
        </p:nvGrpSpPr>
        <p:grpSpPr>
          <a:xfrm>
            <a:off x="9655780" y="1397955"/>
            <a:ext cx="2238779" cy="4158352"/>
            <a:chOff x="9974375" y="731545"/>
            <a:chExt cx="1775960" cy="3298702"/>
          </a:xfrm>
        </p:grpSpPr>
        <p:grpSp>
          <p:nvGrpSpPr>
            <p:cNvPr id="199" name="组合 198"/>
            <p:cNvGrpSpPr/>
            <p:nvPr/>
          </p:nvGrpSpPr>
          <p:grpSpPr>
            <a:xfrm>
              <a:off x="10067096" y="792668"/>
              <a:ext cx="1586316" cy="3139979"/>
              <a:chOff x="10067096" y="792668"/>
              <a:chExt cx="1586316" cy="3139979"/>
            </a:xfrm>
          </p:grpSpPr>
          <p:pic>
            <p:nvPicPr>
              <p:cNvPr id="187" name="图片 18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67096" y="792668"/>
                <a:ext cx="1586316" cy="1583607"/>
              </a:xfrm>
              <a:prstGeom prst="rect">
                <a:avLst/>
              </a:prstGeom>
            </p:spPr>
          </p:pic>
          <p:grpSp>
            <p:nvGrpSpPr>
              <p:cNvPr id="198" name="组合 197"/>
              <p:cNvGrpSpPr/>
              <p:nvPr/>
            </p:nvGrpSpPr>
            <p:grpSpPr>
              <a:xfrm>
                <a:off x="10067096" y="1406485"/>
                <a:ext cx="1586316" cy="2526162"/>
                <a:chOff x="10067096" y="1406485"/>
                <a:chExt cx="1586316" cy="2526162"/>
              </a:xfrm>
            </p:grpSpPr>
            <p:pic>
              <p:nvPicPr>
                <p:cNvPr id="191" name="图片 19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90065" y="2400518"/>
                  <a:ext cx="1563347" cy="1532129"/>
                </a:xfrm>
                <a:prstGeom prst="rect">
                  <a:avLst/>
                </a:prstGeom>
              </p:spPr>
            </p:pic>
            <p:grpSp>
              <p:nvGrpSpPr>
                <p:cNvPr id="197" name="组合 196"/>
                <p:cNvGrpSpPr/>
                <p:nvPr/>
              </p:nvGrpSpPr>
              <p:grpSpPr>
                <a:xfrm>
                  <a:off x="10067096" y="1406485"/>
                  <a:ext cx="1586316" cy="2526162"/>
                  <a:chOff x="10067096" y="1406485"/>
                  <a:chExt cx="1586316" cy="2526162"/>
                </a:xfrm>
              </p:grpSpPr>
              <p:cxnSp>
                <p:nvCxnSpPr>
                  <p:cNvPr id="188" name="直接连接符 187">
                    <a:extLst>
                      <a:ext uri="{FF2B5EF4-FFF2-40B4-BE49-F238E27FC236}">
                        <a16:creationId xmlns:a16="http://schemas.microsoft.com/office/drawing/2014/main" id="{959E8D31-D8E8-4251-A450-8734B6FD9C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208219" y="1406488"/>
                    <a:ext cx="445193" cy="969787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直接连接符 188">
                    <a:extLst>
                      <a:ext uri="{FF2B5EF4-FFF2-40B4-BE49-F238E27FC236}">
                        <a16:creationId xmlns:a16="http://schemas.microsoft.com/office/drawing/2014/main" id="{901A7730-1A73-49E3-89AC-A8DE4ECF9C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067096" y="1406486"/>
                    <a:ext cx="937821" cy="987629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0" name="矩形 189">
                    <a:extLst>
                      <a:ext uri="{FF2B5EF4-FFF2-40B4-BE49-F238E27FC236}">
                        <a16:creationId xmlns:a16="http://schemas.microsoft.com/office/drawing/2014/main" id="{A9B94A4B-CBD6-4B96-A406-3E425123DAFF}"/>
                      </a:ext>
                    </a:extLst>
                  </p:cNvPr>
                  <p:cNvSpPr/>
                  <p:nvPr/>
                </p:nvSpPr>
                <p:spPr>
                  <a:xfrm>
                    <a:off x="11005621" y="1406485"/>
                    <a:ext cx="208304" cy="208503"/>
                  </a:xfrm>
                  <a:prstGeom prst="rect">
                    <a:avLst/>
                  </a:prstGeom>
                  <a:noFill/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>
                      <a:solidFill>
                        <a:srgbClr val="92D050"/>
                      </a:solidFill>
                    </a:endParaRPr>
                  </a:p>
                </p:txBody>
              </p:sp>
              <p:sp>
                <p:nvSpPr>
                  <p:cNvPr id="196" name="矩形 195">
                    <a:extLst>
                      <a:ext uri="{FF2B5EF4-FFF2-40B4-BE49-F238E27FC236}">
                        <a16:creationId xmlns:a16="http://schemas.microsoft.com/office/drawing/2014/main" id="{A9B94A4B-CBD6-4B96-A406-3E425123DAFF}"/>
                      </a:ext>
                    </a:extLst>
                  </p:cNvPr>
                  <p:cNvSpPr/>
                  <p:nvPr/>
                </p:nvSpPr>
                <p:spPr>
                  <a:xfrm>
                    <a:off x="10075780" y="2393667"/>
                    <a:ext cx="1577631" cy="1538980"/>
                  </a:xfrm>
                  <a:prstGeom prst="rect">
                    <a:avLst/>
                  </a:prstGeom>
                  <a:noFill/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4017" dirty="0">
                      <a:solidFill>
                        <a:srgbClr val="92D050"/>
                      </a:solidFill>
                    </a:endParaRPr>
                  </a:p>
                </p:txBody>
              </p:sp>
            </p:grpSp>
          </p:grpSp>
        </p:grpSp>
        <p:sp>
          <p:nvSpPr>
            <p:cNvPr id="200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9974375" y="731545"/>
              <a:ext cx="1775960" cy="3298702"/>
            </a:xfrm>
            <a:prstGeom prst="roundRect">
              <a:avLst>
                <a:gd name="adj" fmla="val 3348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1" name="日期占位符 1">
            <a:extLst>
              <a:ext uri="{FF2B5EF4-FFF2-40B4-BE49-F238E27FC236}">
                <a16:creationId xmlns:a16="http://schemas.microsoft.com/office/drawing/2014/main" id="{067F79F0-656F-7217-5333-A8867FB0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82" name="页脚占位符 2">
            <a:extLst>
              <a:ext uri="{FF2B5EF4-FFF2-40B4-BE49-F238E27FC236}">
                <a16:creationId xmlns:a16="http://schemas.microsoft.com/office/drawing/2014/main" id="{CF6664C2-EF08-897B-726C-401091FC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83" name="灯片编号占位符 4">
            <a:extLst>
              <a:ext uri="{FF2B5EF4-FFF2-40B4-BE49-F238E27FC236}">
                <a16:creationId xmlns:a16="http://schemas.microsoft.com/office/drawing/2014/main" id="{B4D4CCC8-F360-AF4B-0364-71EF2AA4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10066489" y="5694992"/>
            <a:ext cx="1441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Tiling result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43453" y="1407099"/>
            <a:ext cx="2166369" cy="4158353"/>
            <a:chOff x="1082602" y="1312322"/>
            <a:chExt cx="2166369" cy="4158353"/>
          </a:xfrm>
        </p:grpSpPr>
        <p:grpSp>
          <p:nvGrpSpPr>
            <p:cNvPr id="25" name="组合 24"/>
            <p:cNvGrpSpPr/>
            <p:nvPr/>
          </p:nvGrpSpPr>
          <p:grpSpPr>
            <a:xfrm>
              <a:off x="2026627" y="3079029"/>
              <a:ext cx="1147629" cy="1756754"/>
              <a:chOff x="6529459" y="4679830"/>
              <a:chExt cx="1655138" cy="2533632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6529459" y="4679831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52" name="图片 5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3" name="图片 5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54" name="图片 53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5" name="图片 5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6538137" y="5549882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48" name="图片 4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9" name="图片 4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50" name="图片 49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51" name="图片 5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8" name="组合 27"/>
              <p:cNvGrpSpPr/>
              <p:nvPr/>
            </p:nvGrpSpPr>
            <p:grpSpPr>
              <a:xfrm>
                <a:off x="6542489" y="6419655"/>
                <a:ext cx="780190" cy="793807"/>
                <a:chOff x="11749395" y="5169194"/>
                <a:chExt cx="1431836" cy="1456824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749395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45" name="图片 4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31024" y="4510424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46" name="图片 45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35512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47" name="图片 4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53884" y="5921529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29" name="组合 28"/>
              <p:cNvGrpSpPr/>
              <p:nvPr/>
            </p:nvGrpSpPr>
            <p:grpSpPr>
              <a:xfrm>
                <a:off x="7391377" y="4679830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40" name="图片 39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1" name="图片 4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42" name="图片 4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43" name="图片 4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30" name="组合 29"/>
              <p:cNvGrpSpPr/>
              <p:nvPr/>
            </p:nvGrpSpPr>
            <p:grpSpPr>
              <a:xfrm>
                <a:off x="7400055" y="5549881"/>
                <a:ext cx="781756" cy="795768"/>
                <a:chOff x="9074851" y="5174071"/>
                <a:chExt cx="1434710" cy="1460426"/>
              </a:xfrm>
            </p:grpSpPr>
            <p:pic>
              <p:nvPicPr>
                <p:cNvPr id="36" name="图片 3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74851" y="52192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37" name="图片 3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63842" y="5211676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38" name="图片 3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5400000">
                  <a:off x="9762799" y="4512183"/>
                  <a:ext cx="45719" cy="1369495"/>
                </a:xfrm>
                <a:prstGeom prst="rect">
                  <a:avLst/>
                </a:prstGeom>
              </p:spPr>
            </p:pic>
            <p:pic>
              <p:nvPicPr>
                <p:cNvPr id="39" name="图片 3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777594" y="5930008"/>
                  <a:ext cx="45719" cy="1363260"/>
                </a:xfrm>
                <a:prstGeom prst="rect">
                  <a:avLst/>
                </a:prstGeom>
              </p:spPr>
            </p:pic>
          </p:grpSp>
          <p:grpSp>
            <p:nvGrpSpPr>
              <p:cNvPr id="31" name="组合 30"/>
              <p:cNvGrpSpPr/>
              <p:nvPr/>
            </p:nvGrpSpPr>
            <p:grpSpPr>
              <a:xfrm>
                <a:off x="7404407" y="6419654"/>
                <a:ext cx="780190" cy="793807"/>
                <a:chOff x="11749395" y="5169194"/>
                <a:chExt cx="1431836" cy="1456824"/>
              </a:xfrm>
            </p:grpSpPr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749395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33" name="图片 3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31024" y="4510424"/>
                  <a:ext cx="45719" cy="1363260"/>
                </a:xfrm>
                <a:prstGeom prst="rect">
                  <a:avLst/>
                </a:prstGeom>
              </p:spPr>
            </p:pic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135512" y="5211676"/>
                  <a:ext cx="45719" cy="1373651"/>
                </a:xfrm>
                <a:prstGeom prst="rect">
                  <a:avLst/>
                </a:prstGeom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12453884" y="5921529"/>
                  <a:ext cx="45719" cy="1363260"/>
                </a:xfrm>
                <a:prstGeom prst="rect">
                  <a:avLst/>
                </a:prstGeom>
              </p:spPr>
            </p:pic>
          </p:grpSp>
        </p:grp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4465" y="1768081"/>
              <a:ext cx="767719" cy="894915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2227996" y="1665848"/>
              <a:ext cx="875007" cy="1273779"/>
              <a:chOff x="2214835" y="1658126"/>
              <a:chExt cx="875007" cy="1273779"/>
            </a:xfrm>
          </p:grpSpPr>
          <p:pic>
            <p:nvPicPr>
              <p:cNvPr id="57" name="图片 56"/>
              <p:cNvPicPr>
                <a:picLocks noChangeAspect="1"/>
              </p:cNvPicPr>
              <p:nvPr/>
            </p:nvPicPr>
            <p:blipFill rotWithShape="1">
              <a:blip r:embed="rId12"/>
              <a:srcRect r="52342" b="49982"/>
              <a:stretch/>
            </p:blipFill>
            <p:spPr>
              <a:xfrm>
                <a:off x="2214835" y="1658126"/>
                <a:ext cx="724378" cy="1022456"/>
              </a:xfrm>
              <a:prstGeom prst="rect">
                <a:avLst/>
              </a:prstGeom>
            </p:spPr>
          </p:pic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70414457-9394-43BE-9311-186F1C826627}"/>
                  </a:ext>
                </a:extLst>
              </p:cNvPr>
              <p:cNvSpPr txBox="1"/>
              <p:nvPr/>
            </p:nvSpPr>
            <p:spPr>
              <a:xfrm>
                <a:off x="2272383" y="2470240"/>
                <a:ext cx="81745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i="1" dirty="0"/>
                  <a:t>……</a:t>
                </a:r>
                <a:endParaRPr lang="en-US" altLang="zh-CN" sz="24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88772" y="3037844"/>
              <a:ext cx="743412" cy="2100765"/>
            </a:xfrm>
            <a:prstGeom prst="rect">
              <a:avLst/>
            </a:prstGeom>
          </p:spPr>
        </p:pic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2296060" y="4684700"/>
              <a:ext cx="8174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i="1" dirty="0"/>
                <a:t>……</a:t>
              </a:r>
              <a:endParaRPr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矩形: 圆角 119">
              <a:extLst>
                <a:ext uri="{FF2B5EF4-FFF2-40B4-BE49-F238E27FC236}">
                  <a16:creationId xmlns:a16="http://schemas.microsoft.com/office/drawing/2014/main" id="{C4EC0E9F-357F-472D-AC5B-7A97D7CC4B19}"/>
                </a:ext>
              </a:extLst>
            </p:cNvPr>
            <p:cNvSpPr/>
            <p:nvPr/>
          </p:nvSpPr>
          <p:spPr>
            <a:xfrm>
              <a:off x="1082602" y="1312322"/>
              <a:ext cx="2166369" cy="4158353"/>
            </a:xfrm>
            <a:prstGeom prst="roundRect">
              <a:avLst>
                <a:gd name="adj" fmla="val 3348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3455" y="1495717"/>
            <a:ext cx="2249432" cy="39273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296887" y="1548344"/>
            <a:ext cx="1816004" cy="3846223"/>
            <a:chOff x="5138205" y="1517797"/>
            <a:chExt cx="1816004" cy="3846223"/>
          </a:xfrm>
        </p:grpSpPr>
        <p:grpSp>
          <p:nvGrpSpPr>
            <p:cNvPr id="86" name="组合 85"/>
            <p:cNvGrpSpPr/>
            <p:nvPr/>
          </p:nvGrpSpPr>
          <p:grpSpPr>
            <a:xfrm>
              <a:off x="5138205" y="1560587"/>
              <a:ext cx="1314885" cy="414622"/>
              <a:chOff x="3258158" y="3674363"/>
              <a:chExt cx="9364001" cy="2952751"/>
            </a:xfrm>
          </p:grpSpPr>
          <p:pic>
            <p:nvPicPr>
              <p:cNvPr id="87" name="图片 8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58158" y="3674363"/>
                <a:ext cx="2962272" cy="2952751"/>
              </a:xfrm>
              <a:prstGeom prst="rect">
                <a:avLst/>
              </a:prstGeom>
            </p:spPr>
          </p:pic>
          <p:pic>
            <p:nvPicPr>
              <p:cNvPr id="88" name="图片 87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78070" y="3683889"/>
                <a:ext cx="2943221" cy="2943225"/>
              </a:xfrm>
              <a:prstGeom prst="rect">
                <a:avLst/>
              </a:prstGeom>
            </p:spPr>
          </p:pic>
          <p:pic>
            <p:nvPicPr>
              <p:cNvPr id="89" name="图片 88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5400000">
                <a:off x="9678936" y="3683891"/>
                <a:ext cx="2943225" cy="2943220"/>
              </a:xfrm>
              <a:prstGeom prst="rect">
                <a:avLst/>
              </a:prstGeom>
            </p:spPr>
          </p:pic>
        </p:grp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5791431" y="1928384"/>
              <a:ext cx="4134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i="1" dirty="0"/>
                <a:t>RES</a:t>
              </a:r>
              <a:endPara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6379018" y="1517797"/>
              <a:ext cx="5751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dirty="0"/>
                <a:t>……</a:t>
              </a:r>
              <a:endPara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5150598" y="2173959"/>
              <a:ext cx="1272243" cy="1261673"/>
              <a:chOff x="17341222" y="4298666"/>
              <a:chExt cx="1243454" cy="1233123"/>
            </a:xfrm>
          </p:grpSpPr>
          <p:pic>
            <p:nvPicPr>
              <p:cNvPr id="93" name="图片 9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988397" y="4298666"/>
                <a:ext cx="596279" cy="600202"/>
              </a:xfrm>
              <a:prstGeom prst="rect">
                <a:avLst/>
              </a:prstGeom>
            </p:spPr>
          </p:pic>
          <p:pic>
            <p:nvPicPr>
              <p:cNvPr id="94" name="图片 93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341222" y="4309183"/>
                <a:ext cx="586369" cy="587650"/>
              </a:xfrm>
              <a:prstGeom prst="rect">
                <a:avLst/>
              </a:prstGeom>
            </p:spPr>
          </p:pic>
          <p:pic>
            <p:nvPicPr>
              <p:cNvPr id="95" name="图片 94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341222" y="4946944"/>
                <a:ext cx="590598" cy="584845"/>
              </a:xfrm>
              <a:prstGeom prst="rect">
                <a:avLst/>
              </a:prstGeom>
            </p:spPr>
          </p:pic>
          <p:pic>
            <p:nvPicPr>
              <p:cNvPr id="96" name="图片 95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979871" y="4936806"/>
                <a:ext cx="587307" cy="587307"/>
              </a:xfrm>
              <a:prstGeom prst="rect">
                <a:avLst/>
              </a:prstGeom>
            </p:spPr>
          </p:pic>
        </p:grp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5774822" y="5087021"/>
              <a:ext cx="4134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i="1" dirty="0"/>
                <a:t>RCS</a:t>
              </a:r>
              <a:endPara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70414457-9394-43BE-9311-186F1C826627}"/>
                </a:ext>
              </a:extLst>
            </p:cNvPr>
            <p:cNvSpPr txBox="1"/>
            <p:nvPr/>
          </p:nvSpPr>
          <p:spPr>
            <a:xfrm>
              <a:off x="6364160" y="2505469"/>
              <a:ext cx="5751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dirty="0"/>
                <a:t>……</a:t>
              </a:r>
              <a:endPara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5150598" y="3492161"/>
              <a:ext cx="1762455" cy="1612318"/>
              <a:chOff x="17354421" y="4964319"/>
              <a:chExt cx="2504794" cy="2291420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359330" y="4964319"/>
                <a:ext cx="1121190" cy="1123037"/>
              </a:xfrm>
              <a:prstGeom prst="rect">
                <a:avLst/>
              </a:prstGeom>
            </p:spPr>
          </p:pic>
          <p:pic>
            <p:nvPicPr>
              <p:cNvPr id="105" name="图片 104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551879" y="4981108"/>
                <a:ext cx="1135020" cy="1135020"/>
              </a:xfrm>
              <a:prstGeom prst="rect">
                <a:avLst/>
              </a:prstGeom>
            </p:spPr>
          </p:pic>
          <p:pic>
            <p:nvPicPr>
              <p:cNvPr id="106" name="图片 105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7354421" y="6130855"/>
                <a:ext cx="1121190" cy="1124884"/>
              </a:xfrm>
              <a:prstGeom prst="rect">
                <a:avLst/>
              </a:prstGeom>
            </p:spPr>
          </p:pic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70414457-9394-43BE-9311-186F1C826627}"/>
                  </a:ext>
                </a:extLst>
              </p:cNvPr>
              <p:cNvSpPr txBox="1"/>
              <p:nvPr/>
            </p:nvSpPr>
            <p:spPr>
              <a:xfrm>
                <a:off x="18752523" y="6316019"/>
                <a:ext cx="1106692" cy="743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i="1" dirty="0"/>
                  <a:t>……</a:t>
                </a:r>
                <a:endParaRPr lang="en-US" altLang="zh-CN" sz="28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08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5055436" y="3374187"/>
            <a:ext cx="241451" cy="13281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09" name="矩形: 圆角 119">
            <a:extLst>
              <a:ext uri="{FF2B5EF4-FFF2-40B4-BE49-F238E27FC236}">
                <a16:creationId xmlns:a16="http://schemas.microsoft.com/office/drawing/2014/main" id="{C4EC0E9F-357F-472D-AC5B-7A97D7CC4B19}"/>
              </a:ext>
            </a:extLst>
          </p:cNvPr>
          <p:cNvSpPr/>
          <p:nvPr/>
        </p:nvSpPr>
        <p:spPr>
          <a:xfrm>
            <a:off x="2759009" y="1402150"/>
            <a:ext cx="4227684" cy="4158353"/>
          </a:xfrm>
          <a:prstGeom prst="roundRect">
            <a:avLst>
              <a:gd name="adj" fmla="val 3348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7332079" y="5694992"/>
            <a:ext cx="2194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Hierarchical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tiling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3211635" y="5690508"/>
            <a:ext cx="3453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Representative tile generation</a:t>
            </a:r>
            <a:endParaRPr lang="en-US" altLang="zh-CN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2B7553C-19CA-4442-BC5E-62E87C0E7FB7}"/>
              </a:ext>
            </a:extLst>
          </p:cNvPr>
          <p:cNvSpPr txBox="1"/>
          <p:nvPr/>
        </p:nvSpPr>
        <p:spPr>
          <a:xfrm>
            <a:off x="198667" y="5607003"/>
            <a:ext cx="2455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i="1" dirty="0"/>
              <a:t>Representative </a:t>
            </a:r>
          </a:p>
          <a:p>
            <a:pPr algn="ctr"/>
            <a:r>
              <a:rPr lang="en-US" altLang="zh-CN" sz="2000" i="1" dirty="0"/>
              <a:t>“colors” &amp; boundaries</a:t>
            </a:r>
            <a:endParaRPr lang="en-US" altLang="zh-CN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2519709" y="3366447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14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6988876" y="3366448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15" name="箭头: 右 228">
            <a:extLst>
              <a:ext uri="{FF2B5EF4-FFF2-40B4-BE49-F238E27FC236}">
                <a16:creationId xmlns:a16="http://schemas.microsoft.com/office/drawing/2014/main" id="{5F7D1C3A-EB44-4C0B-8256-FBBB0C976417}"/>
              </a:ext>
            </a:extLst>
          </p:cNvPr>
          <p:cNvSpPr/>
          <p:nvPr/>
        </p:nvSpPr>
        <p:spPr>
          <a:xfrm flipV="1">
            <a:off x="9422429" y="3366448"/>
            <a:ext cx="238937" cy="216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16" name="图片 115"/>
          <p:cNvPicPr>
            <a:picLocks/>
          </p:cNvPicPr>
          <p:nvPr/>
        </p:nvPicPr>
        <p:blipFill rotWithShape="1">
          <a:blip r:embed="rId25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79" y="1485896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90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59932" y="1654276"/>
            <a:ext cx="9503896" cy="4652700"/>
            <a:chOff x="1459279" y="1031888"/>
            <a:chExt cx="10517069" cy="514870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 b="8452"/>
            <a:stretch/>
          </p:blipFill>
          <p:spPr>
            <a:xfrm>
              <a:off x="6814083" y="1039778"/>
              <a:ext cx="2520993" cy="251372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64" b="8100"/>
            <a:stretch/>
          </p:blipFill>
          <p:spPr>
            <a:xfrm>
              <a:off x="4169767" y="3660975"/>
              <a:ext cx="2512365" cy="251961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3" b="8230"/>
            <a:stretch/>
          </p:blipFill>
          <p:spPr>
            <a:xfrm>
              <a:off x="4169767" y="1065557"/>
              <a:ext cx="2520507" cy="251372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279" y="1031888"/>
              <a:ext cx="2528524" cy="252852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 b="8275"/>
            <a:stretch/>
          </p:blipFill>
          <p:spPr>
            <a:xfrm>
              <a:off x="6833837" y="3646415"/>
              <a:ext cx="2516144" cy="251372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3" b="8437"/>
            <a:stretch/>
          </p:blipFill>
          <p:spPr>
            <a:xfrm>
              <a:off x="9458885" y="1049165"/>
              <a:ext cx="2506076" cy="2510637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 b="8275"/>
            <a:stretch/>
          </p:blipFill>
          <p:spPr>
            <a:xfrm>
              <a:off x="9458885" y="3646415"/>
              <a:ext cx="2517463" cy="2515044"/>
            </a:xfrm>
            <a:prstGeom prst="rect">
              <a:avLst/>
            </a:prstGeom>
          </p:spPr>
        </p:pic>
      </p:grpSp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Results</a:t>
            </a:r>
            <a:endParaRPr lang="zh-CN" altLang="en-US" sz="3200" dirty="0">
              <a:latin typeface="+mn-lt"/>
            </a:endParaRPr>
          </a:p>
        </p:txBody>
      </p:sp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550911"/>
              </p:ext>
            </p:extLst>
          </p:nvPr>
        </p:nvGraphicFramePr>
        <p:xfrm>
          <a:off x="515094" y="4043704"/>
          <a:ext cx="3851700" cy="22223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49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Col.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Types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Pieces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Error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u="none" strike="noStrike" kern="1200" baseline="0" dirty="0"/>
                        <a:t>24 </a:t>
                      </a:r>
                      <a:br>
                        <a:rPr lang="en-US" altLang="zh-CN" sz="1600" b="1" u="none" strike="noStrike" kern="1200" baseline="0" dirty="0"/>
                      </a:br>
                      <a:r>
                        <a:rPr lang="en-US" altLang="zh-CN" sz="1600" b="1" u="none" strike="noStrike" kern="1200" baseline="0" dirty="0"/>
                        <a:t>(0, 0, 24)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kern="1200" baseline="0" dirty="0"/>
                        <a:t>10000 </a:t>
                      </a:r>
                      <a:br>
                        <a:rPr lang="en-US" altLang="zh-CN" sz="1600" b="0" u="none" strike="noStrike" kern="1200" baseline="0" dirty="0"/>
                      </a:br>
                      <a:r>
                        <a:rPr lang="en-US" altLang="zh-CN" sz="1600" b="0" u="none" strike="noStrike" kern="1200" baseline="0" dirty="0"/>
                        <a:t>(0, 0, 10000)</a:t>
                      </a:r>
                      <a:endParaRPr lang="zh-CN" alt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u="none" strike="noStrike" kern="1200" baseline="0" dirty="0"/>
                        <a:t>2.24%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  <a:p>
                      <a:pPr algn="ctr"/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(33, 23, 24)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2671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(352, 683, 1636)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4.89%</a:t>
                      </a:r>
                      <a:endParaRPr lang="zh-CN" alt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82 </a:t>
                      </a:r>
                    </a:p>
                    <a:p>
                      <a:pPr algn="ctr"/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(39, 21, 22)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970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(572, 150, 248)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6.81%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日期占位符 1">
            <a:extLst>
              <a:ext uri="{FF2B5EF4-FFF2-40B4-BE49-F238E27FC236}">
                <a16:creationId xmlns:a16="http://schemas.microsoft.com/office/drawing/2014/main" id="{0EAAB00B-F50F-BD04-A8F0-C41244729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25" name="页脚占位符 2">
            <a:extLst>
              <a:ext uri="{FF2B5EF4-FFF2-40B4-BE49-F238E27FC236}">
                <a16:creationId xmlns:a16="http://schemas.microsoft.com/office/drawing/2014/main" id="{5FB6D9F2-F969-D6B3-8398-B32D1DF59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66914D29-A425-2BCC-8BED-E2CE5219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C72D571-88F6-A964-6D63-940DDC01A028}"/>
              </a:ext>
            </a:extLst>
          </p:cNvPr>
          <p:cNvSpPr txBox="1"/>
          <p:nvPr/>
        </p:nvSpPr>
        <p:spPr>
          <a:xfrm>
            <a:off x="218733" y="785032"/>
            <a:ext cx="114413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2200" b="0" i="0" dirty="0">
                <a:solidFill>
                  <a:srgbClr val="2A2B2E"/>
                </a:solidFill>
                <a:effectLst/>
                <a:ea typeface="+mj-ea"/>
              </a:rPr>
              <a:t>We generate the result by controlling </a:t>
            </a:r>
            <a:r>
              <a:rPr lang="en-US" altLang="zh-CN" sz="2200" i="0" dirty="0">
                <a:effectLst/>
                <a:ea typeface="+mj-ea"/>
              </a:rPr>
              <a:t>the</a:t>
            </a:r>
            <a:r>
              <a:rPr lang="en-US" altLang="zh-CN" sz="2200" i="0" dirty="0">
                <a:solidFill>
                  <a:srgbClr val="FF0000"/>
                </a:solidFill>
                <a:effectLst/>
                <a:ea typeface="+mj-ea"/>
              </a:rPr>
              <a:t> type of used tile</a:t>
            </a:r>
            <a:r>
              <a:rPr lang="en-US" altLang="zh-CN" sz="2200" b="0" i="0" dirty="0">
                <a:solidFill>
                  <a:srgbClr val="2A2B2E"/>
                </a:solidFill>
                <a:effectLst/>
                <a:ea typeface="+mj-ea"/>
              </a:rPr>
              <a:t>, the </a:t>
            </a:r>
            <a:r>
              <a:rPr lang="en-US" altLang="zh-CN" sz="2200" b="0" i="0" dirty="0">
                <a:solidFill>
                  <a:srgbClr val="FF0000"/>
                </a:solidFill>
                <a:effectLst/>
                <a:ea typeface="+mj-ea"/>
              </a:rPr>
              <a:t>density error </a:t>
            </a:r>
            <a:r>
              <a:rPr lang="en-US" altLang="zh-CN" sz="2200" b="0" i="0" dirty="0">
                <a:solidFill>
                  <a:srgbClr val="2A2B2E"/>
                </a:solidFill>
                <a:effectLst/>
                <a:ea typeface="+mj-ea"/>
              </a:rPr>
              <a:t>and the </a:t>
            </a:r>
            <a:r>
              <a:rPr lang="en-US" altLang="zh-CN" sz="2200" b="0" i="0" dirty="0">
                <a:solidFill>
                  <a:srgbClr val="FF0000"/>
                </a:solidFill>
                <a:effectLst/>
                <a:ea typeface="+mj-ea"/>
              </a:rPr>
              <a:t>total number of tiles</a:t>
            </a:r>
            <a:r>
              <a:rPr lang="en-US" altLang="zh-CN" sz="2200" b="0" i="0" dirty="0">
                <a:solidFill>
                  <a:srgbClr val="2A2B2E"/>
                </a:solidFill>
                <a:effectLst/>
                <a:ea typeface="+mj-ea"/>
              </a:rPr>
              <a:t>, respectively.</a:t>
            </a:r>
            <a:endParaRPr lang="zh-CN" altLang="en-US" sz="2200" dirty="0">
              <a:ea typeface="+mj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1C1D841-7051-9CF1-D54C-15AAD92876AE}"/>
              </a:ext>
            </a:extLst>
          </p:cNvPr>
          <p:cNvSpPr txBox="1"/>
          <p:nvPr/>
        </p:nvSpPr>
        <p:spPr>
          <a:xfrm>
            <a:off x="5413187" y="6268476"/>
            <a:ext cx="389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2A2B2E"/>
                </a:solidFill>
                <a:effectLst/>
                <a:ea typeface="+mj-ea"/>
              </a:rPr>
              <a:t>(a)</a:t>
            </a:r>
            <a:endParaRPr lang="zh-CN" altLang="en-US" dirty="0">
              <a:ea typeface="+mj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4A68F0B-7750-5212-C293-6A92E9B0B6CD}"/>
              </a:ext>
            </a:extLst>
          </p:cNvPr>
          <p:cNvSpPr txBox="1"/>
          <p:nvPr/>
        </p:nvSpPr>
        <p:spPr>
          <a:xfrm>
            <a:off x="7868356" y="6268476"/>
            <a:ext cx="389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2A2B2E"/>
                </a:solidFill>
                <a:effectLst/>
                <a:ea typeface="+mj-ea"/>
              </a:rPr>
              <a:t>(b)</a:t>
            </a:r>
            <a:endParaRPr lang="zh-CN" altLang="en-US" dirty="0"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48CCFA3-66F2-F253-D458-E38B7659F531}"/>
              </a:ext>
            </a:extLst>
          </p:cNvPr>
          <p:cNvSpPr txBox="1"/>
          <p:nvPr/>
        </p:nvSpPr>
        <p:spPr>
          <a:xfrm>
            <a:off x="10319611" y="6268476"/>
            <a:ext cx="389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2A2B2E"/>
                </a:solidFill>
                <a:effectLst/>
                <a:ea typeface="+mj-ea"/>
              </a:rPr>
              <a:t>(c)</a:t>
            </a:r>
            <a:endParaRPr lang="zh-CN" altLang="en-US" dirty="0">
              <a:ea typeface="+mj-ea"/>
            </a:endParaRPr>
          </a:p>
        </p:txBody>
      </p:sp>
      <p:pic>
        <p:nvPicPr>
          <p:cNvPr id="33" name="图片 32"/>
          <p:cNvPicPr>
            <a:picLocks/>
          </p:cNvPicPr>
          <p:nvPr/>
        </p:nvPicPr>
        <p:blipFill rotWithShape="1">
          <a:blip r:embed="rId10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93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9ECE363D-DF0B-4B46-804D-F5F80643A7FD}"/>
              </a:ext>
            </a:extLst>
          </p:cNvPr>
          <p:cNvSpPr txBox="1"/>
          <p:nvPr/>
        </p:nvSpPr>
        <p:spPr>
          <a:xfrm>
            <a:off x="8654045" y="5776278"/>
            <a:ext cx="254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Assembled artwork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327731" y="1263370"/>
            <a:ext cx="3858692" cy="4390861"/>
            <a:chOff x="327731" y="1263370"/>
            <a:chExt cx="3858692" cy="4390861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7" r="18611" b="5833"/>
            <a:stretch/>
          </p:blipFill>
          <p:spPr>
            <a:xfrm flipH="1">
              <a:off x="327731" y="1266701"/>
              <a:ext cx="1609109" cy="2027837"/>
            </a:xfrm>
            <a:prstGeom prst="rect">
              <a:avLst/>
            </a:prstGeom>
          </p:spPr>
        </p:pic>
        <p:pic>
          <p:nvPicPr>
            <p:cNvPr id="59" name="Picture 10" descr="Modern art in Antibes village. Antibes, France - June 14, 2016: Nomade, A Man of Letters Looking Out Over The Mediterranean in Antibes village. This sculpture is royalty free stock imag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1034" y="3354980"/>
              <a:ext cx="1535389" cy="2299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4" descr="The world's most jaw-dropping sculptures and statues | loveexploring.com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2" r="17874" b="-650"/>
            <a:stretch/>
          </p:blipFill>
          <p:spPr bwMode="auto">
            <a:xfrm>
              <a:off x="2005991" y="1263370"/>
              <a:ext cx="2180432" cy="2039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6" t="1250" r="5139" b="7222"/>
            <a:stretch/>
          </p:blipFill>
          <p:spPr>
            <a:xfrm>
              <a:off x="327731" y="3354980"/>
              <a:ext cx="2246915" cy="2299251"/>
            </a:xfrm>
            <a:prstGeom prst="rect">
              <a:avLst/>
            </a:prstGeom>
          </p:spPr>
        </p:pic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9ECE363D-DF0B-4B46-804D-F5F80643A7FD}"/>
              </a:ext>
            </a:extLst>
          </p:cNvPr>
          <p:cNvSpPr txBox="1"/>
          <p:nvPr/>
        </p:nvSpPr>
        <p:spPr>
          <a:xfrm>
            <a:off x="1322231" y="5776278"/>
            <a:ext cx="190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Hollow statues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18735" y="1181100"/>
            <a:ext cx="4048465" cy="4552950"/>
          </a:xfrm>
          <a:prstGeom prst="rect">
            <a:avLst/>
          </a:prstGeom>
          <a:noFill/>
          <a:ln>
            <a:solidFill>
              <a:srgbClr val="F96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9ECE363D-DF0B-4B46-804D-F5F80643A7FD}"/>
              </a:ext>
            </a:extLst>
          </p:cNvPr>
          <p:cNvSpPr txBox="1"/>
          <p:nvPr/>
        </p:nvSpPr>
        <p:spPr>
          <a:xfrm>
            <a:off x="4589928" y="5795377"/>
            <a:ext cx="267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Murals &amp; wall decoration</a:t>
            </a:r>
            <a:endParaRPr lang="zh-CN" altLang="en-US" dirty="0"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269161" y="1181622"/>
            <a:ext cx="3221065" cy="4552950"/>
            <a:chOff x="4269161" y="1181622"/>
            <a:chExt cx="3221065" cy="4552950"/>
          </a:xfrm>
        </p:grpSpPr>
        <p:pic>
          <p:nvPicPr>
            <p:cNvPr id="35" name="Picture 16" descr="zebra barcode Mural Delhi Shreyansh gupta distemper animals black White negative spacing morph wall painting brush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7" r="8220"/>
            <a:stretch/>
          </p:blipFill>
          <p:spPr bwMode="auto">
            <a:xfrm>
              <a:off x="5945187" y="1264569"/>
              <a:ext cx="1462088" cy="2019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4" descr="https://i.pinimg.com/564x/bf/67/54/bf675429d28b57ce0fc01fe49abe797b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154" y="3354784"/>
              <a:ext cx="3063646" cy="2303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8" name="Picture 6" descr="Black Cat portrait Black &amp; White graphite pencil drawing Wall Mural by  CanisArtStudio | Society6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1" t="18627" r="34702" b="31229"/>
            <a:stretch/>
          </p:blipFill>
          <p:spPr bwMode="auto">
            <a:xfrm>
              <a:off x="4330327" y="1272944"/>
              <a:ext cx="1531530" cy="2003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矩形 73"/>
            <p:cNvSpPr/>
            <p:nvPr/>
          </p:nvSpPr>
          <p:spPr>
            <a:xfrm>
              <a:off x="4269161" y="1181622"/>
              <a:ext cx="3221065" cy="4552950"/>
            </a:xfrm>
            <a:prstGeom prst="rect">
              <a:avLst/>
            </a:prstGeom>
            <a:noFill/>
            <a:ln>
              <a:solidFill>
                <a:srgbClr val="F96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矩形 74"/>
          <p:cNvSpPr/>
          <p:nvPr/>
        </p:nvSpPr>
        <p:spPr>
          <a:xfrm>
            <a:off x="7490200" y="1181622"/>
            <a:ext cx="4380068" cy="4552950"/>
          </a:xfrm>
          <a:prstGeom prst="rect">
            <a:avLst/>
          </a:prstGeom>
          <a:noFill/>
          <a:ln>
            <a:solidFill>
              <a:srgbClr val="F96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2" name="组合 61"/>
          <p:cNvGrpSpPr/>
          <p:nvPr/>
        </p:nvGrpSpPr>
        <p:grpSpPr>
          <a:xfrm>
            <a:off x="7573556" y="1272328"/>
            <a:ext cx="4206608" cy="4381903"/>
            <a:chOff x="7573556" y="1272328"/>
            <a:chExt cx="4206608" cy="4381903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79501" y="3009900"/>
              <a:ext cx="1871412" cy="2644331"/>
            </a:xfrm>
            <a:prstGeom prst="rect">
              <a:avLst/>
            </a:prstGeom>
          </p:spPr>
        </p:pic>
        <p:pic>
          <p:nvPicPr>
            <p:cNvPr id="15386" name="Picture 26" descr="The Art of Frank Bauer's Ceramic Mural | The Heart of the Artist | Mosaic  art, Art, Mural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1175" b="52048"/>
            <a:stretch/>
          </p:blipFill>
          <p:spPr bwMode="auto">
            <a:xfrm>
              <a:off x="7573556" y="1272328"/>
              <a:ext cx="4204108" cy="1661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8" name="Picture 28" descr="handcut sicis mosaic tile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14" b="14496"/>
            <a:stretch/>
          </p:blipFill>
          <p:spPr bwMode="auto">
            <a:xfrm>
              <a:off x="9521137" y="3000375"/>
              <a:ext cx="2259027" cy="265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" name="文本框 88">
            <a:extLst>
              <a:ext uri="{FF2B5EF4-FFF2-40B4-BE49-F238E27FC236}">
                <a16:creationId xmlns:a16="http://schemas.microsoft.com/office/drawing/2014/main" id="{9ECE363D-DF0B-4B46-804D-F5F80643A7FD}"/>
              </a:ext>
            </a:extLst>
          </p:cNvPr>
          <p:cNvSpPr txBox="1"/>
          <p:nvPr/>
        </p:nvSpPr>
        <p:spPr>
          <a:xfrm>
            <a:off x="4665128" y="6230783"/>
            <a:ext cx="3994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All images are from Internet.</a:t>
            </a: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9645A3C6-A02C-4D2C-A96C-A69B83DC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35" y="11289"/>
            <a:ext cx="11503212" cy="7179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4000" dirty="0">
                <a:latin typeface="+mn-lt"/>
                <a:cs typeface="Arial" panose="020B0604020202020204" pitchFamily="34" charset="0"/>
              </a:rPr>
              <a:t>Inspirations — </a:t>
            </a:r>
            <a:r>
              <a:rPr lang="en-US" altLang="zh-CN" sz="3200" dirty="0">
                <a:latin typeface="+mn-lt"/>
                <a:cs typeface="Arial" panose="020B0604020202020204" pitchFamily="34" charset="0"/>
              </a:rPr>
              <a:t>Large-scale customized art</a:t>
            </a:r>
            <a:endParaRPr lang="zh-CN" altLang="en-US" sz="4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对话气泡: 圆角矩形 14">
            <a:extLst>
              <a:ext uri="{FF2B5EF4-FFF2-40B4-BE49-F238E27FC236}">
                <a16:creationId xmlns:a16="http://schemas.microsoft.com/office/drawing/2014/main" id="{E2F490D3-E85F-F50E-F560-1452840146B2}"/>
              </a:ext>
            </a:extLst>
          </p:cNvPr>
          <p:cNvSpPr/>
          <p:nvPr/>
        </p:nvSpPr>
        <p:spPr>
          <a:xfrm>
            <a:off x="884893" y="4896604"/>
            <a:ext cx="10087905" cy="781183"/>
          </a:xfrm>
          <a:prstGeom prst="wedgeRoundRectCallout">
            <a:avLst>
              <a:gd name="adj1" fmla="val -24844"/>
              <a:gd name="adj2" fmla="val -32698"/>
              <a:gd name="adj3" fmla="val 16667"/>
            </a:avLst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cs typeface="Arial" panose="020B0604020202020204" pitchFamily="34" charset="0"/>
              </a:rPr>
              <a:t>Large-scale manufacturing is tedious and requires high assembling expertise.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28" name="图片 27"/>
          <p:cNvPicPr>
            <a:picLocks/>
          </p:cNvPicPr>
          <p:nvPr/>
        </p:nvPicPr>
        <p:blipFill rotWithShape="1">
          <a:blip r:embed="rId13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5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64" grpId="0"/>
      <p:bldP spid="51" grpId="0" animBg="1"/>
      <p:bldP spid="69" grpId="0"/>
      <p:bldP spid="75" grpId="0" animBg="1"/>
      <p:bldP spid="89" grpId="0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85995" y="1585428"/>
            <a:ext cx="9674083" cy="4750781"/>
            <a:chOff x="1459279" y="1031888"/>
            <a:chExt cx="10530492" cy="517134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42" b="8168"/>
            <a:stretch/>
          </p:blipFill>
          <p:spPr>
            <a:xfrm>
              <a:off x="4141842" y="3661538"/>
              <a:ext cx="2520443" cy="2522493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74" b="8385"/>
            <a:stretch/>
          </p:blipFill>
          <p:spPr>
            <a:xfrm>
              <a:off x="4155984" y="1052072"/>
              <a:ext cx="2522317" cy="2516556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279" y="1040833"/>
              <a:ext cx="2528524" cy="2528524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0" b="8275"/>
            <a:stretch/>
          </p:blipFill>
          <p:spPr>
            <a:xfrm>
              <a:off x="6814083" y="1040341"/>
              <a:ext cx="2520993" cy="252828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64" b="8100"/>
            <a:stretch/>
          </p:blipFill>
          <p:spPr>
            <a:xfrm>
              <a:off x="6833837" y="3661538"/>
              <a:ext cx="2519850" cy="252712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64" b="8275"/>
            <a:stretch/>
          </p:blipFill>
          <p:spPr>
            <a:xfrm>
              <a:off x="9475648" y="1031888"/>
              <a:ext cx="2514123" cy="2516544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64" b="8100"/>
            <a:stretch/>
          </p:blipFill>
          <p:spPr>
            <a:xfrm>
              <a:off x="9478060" y="3686693"/>
              <a:ext cx="2509298" cy="2516544"/>
            </a:xfrm>
            <a:prstGeom prst="rect">
              <a:avLst/>
            </a:prstGeom>
          </p:spPr>
        </p:pic>
      </p:grpSp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Results</a:t>
            </a:r>
            <a:endParaRPr lang="zh-CN" altLang="en-US" sz="3200" dirty="0">
              <a:latin typeface="+mn-lt"/>
            </a:endParaRPr>
          </a:p>
        </p:txBody>
      </p:sp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06327"/>
              </p:ext>
            </p:extLst>
          </p:nvPr>
        </p:nvGraphicFramePr>
        <p:xfrm>
          <a:off x="457183" y="4073343"/>
          <a:ext cx="3851700" cy="22223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49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Col.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Types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Pieces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Error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u="none" strike="noStrike" kern="1200" baseline="0" dirty="0"/>
                        <a:t>24 </a:t>
                      </a:r>
                      <a:br>
                        <a:rPr lang="en-US" altLang="zh-CN" sz="1600" b="1" u="none" strike="noStrike" kern="1200" baseline="0" dirty="0"/>
                      </a:br>
                      <a:r>
                        <a:rPr lang="en-US" altLang="zh-CN" sz="1600" b="1" u="none" strike="noStrike" kern="1200" baseline="0" dirty="0"/>
                        <a:t>(0, 0, 24)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kern="1200" baseline="0" dirty="0"/>
                        <a:t>10000 </a:t>
                      </a:r>
                      <a:br>
                        <a:rPr lang="en-US" altLang="zh-CN" sz="1600" b="0" u="none" strike="noStrike" kern="1200" baseline="0" dirty="0"/>
                      </a:br>
                      <a:r>
                        <a:rPr lang="en-US" altLang="zh-CN" sz="1600" b="0" u="none" strike="noStrike" kern="1200" baseline="0" dirty="0"/>
                        <a:t>(0, 0, 10000)</a:t>
                      </a:r>
                      <a:endParaRPr lang="zh-CN" alt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u="none" strike="noStrike" kern="1200" baseline="0" dirty="0"/>
                        <a:t>2.42%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 </a:t>
                      </a:r>
                    </a:p>
                    <a:p>
                      <a:pPr algn="ctr"/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(36, 24, 24)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1696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(467, 433, 796)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4.93%</a:t>
                      </a:r>
                      <a:endParaRPr lang="zh-CN" alt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 </a:t>
                      </a:r>
                    </a:p>
                    <a:p>
                      <a:pPr algn="ctr"/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(42, 22, 22)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934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(578, 132, 224)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6.13%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日期占位符 1">
            <a:extLst>
              <a:ext uri="{FF2B5EF4-FFF2-40B4-BE49-F238E27FC236}">
                <a16:creationId xmlns:a16="http://schemas.microsoft.com/office/drawing/2014/main" id="{9DC77EB8-38EB-BA3E-B545-8778BDBD0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18" name="页脚占位符 2">
            <a:extLst>
              <a:ext uri="{FF2B5EF4-FFF2-40B4-BE49-F238E27FC236}">
                <a16:creationId xmlns:a16="http://schemas.microsoft.com/office/drawing/2014/main" id="{8C898A09-BAB1-0B48-D82B-800C367DD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20" name="灯片编号占位符 4">
            <a:extLst>
              <a:ext uri="{FF2B5EF4-FFF2-40B4-BE49-F238E27FC236}">
                <a16:creationId xmlns:a16="http://schemas.microsoft.com/office/drawing/2014/main" id="{0A8E0D74-9324-F0CD-7797-5A60129BC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B2E55BE-9240-0357-17DB-90B2512493AD}"/>
              </a:ext>
            </a:extLst>
          </p:cNvPr>
          <p:cNvSpPr txBox="1"/>
          <p:nvPr/>
        </p:nvSpPr>
        <p:spPr>
          <a:xfrm>
            <a:off x="218733" y="785032"/>
            <a:ext cx="114413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2200" b="0" i="0" dirty="0">
                <a:solidFill>
                  <a:srgbClr val="2A2B2E"/>
                </a:solidFill>
                <a:effectLst/>
              </a:rPr>
              <a:t>We generate the result by controlling </a:t>
            </a:r>
            <a:r>
              <a:rPr lang="en-US" altLang="zh-CN" sz="2200" i="0" dirty="0">
                <a:effectLst/>
              </a:rPr>
              <a:t>the</a:t>
            </a:r>
            <a:r>
              <a:rPr lang="en-US" altLang="zh-CN" sz="2200" i="0" dirty="0">
                <a:solidFill>
                  <a:srgbClr val="FF0000"/>
                </a:solidFill>
                <a:effectLst/>
              </a:rPr>
              <a:t> type of used tile</a:t>
            </a:r>
            <a:r>
              <a:rPr lang="en-US" altLang="zh-CN" sz="2200" b="0" i="0" dirty="0">
                <a:solidFill>
                  <a:srgbClr val="2A2B2E"/>
                </a:solidFill>
                <a:effectLst/>
              </a:rPr>
              <a:t>, the </a:t>
            </a:r>
            <a:r>
              <a:rPr lang="en-US" altLang="zh-CN" sz="2200" b="0" i="0" dirty="0">
                <a:solidFill>
                  <a:srgbClr val="FF0000"/>
                </a:solidFill>
                <a:effectLst/>
              </a:rPr>
              <a:t>density error </a:t>
            </a:r>
            <a:r>
              <a:rPr lang="en-US" altLang="zh-CN" sz="2200" b="0" i="0" dirty="0">
                <a:solidFill>
                  <a:srgbClr val="2A2B2E"/>
                </a:solidFill>
                <a:effectLst/>
              </a:rPr>
              <a:t>and the </a:t>
            </a:r>
            <a:r>
              <a:rPr lang="en-US" altLang="zh-CN" sz="2200" b="0" i="0" dirty="0">
                <a:solidFill>
                  <a:srgbClr val="FF0000"/>
                </a:solidFill>
                <a:effectLst/>
              </a:rPr>
              <a:t>total number of tiles</a:t>
            </a:r>
            <a:r>
              <a:rPr lang="en-US" altLang="zh-CN" sz="2200" b="0" i="0" dirty="0">
                <a:solidFill>
                  <a:srgbClr val="2A2B2E"/>
                </a:solidFill>
                <a:effectLst/>
              </a:rPr>
              <a:t>, respectively.</a:t>
            </a:r>
            <a:endParaRPr lang="zh-CN" altLang="en-US" sz="22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FC70A7C-2156-2E5D-0A62-053B5BAE2F7B}"/>
              </a:ext>
            </a:extLst>
          </p:cNvPr>
          <p:cNvSpPr txBox="1"/>
          <p:nvPr/>
        </p:nvSpPr>
        <p:spPr>
          <a:xfrm>
            <a:off x="5413187" y="6268476"/>
            <a:ext cx="389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2A2B2E"/>
                </a:solidFill>
                <a:effectLst/>
              </a:rPr>
              <a:t>(a)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FFD4F37-C168-AFBB-0171-98631E5FE11B}"/>
              </a:ext>
            </a:extLst>
          </p:cNvPr>
          <p:cNvSpPr txBox="1"/>
          <p:nvPr/>
        </p:nvSpPr>
        <p:spPr>
          <a:xfrm>
            <a:off x="7868356" y="6268476"/>
            <a:ext cx="389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2A2B2E"/>
                </a:solidFill>
                <a:effectLst/>
              </a:rPr>
              <a:t>(b)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F5919AC-AA29-F1E7-BB45-FF95F1FE406A}"/>
              </a:ext>
            </a:extLst>
          </p:cNvPr>
          <p:cNvSpPr txBox="1"/>
          <p:nvPr/>
        </p:nvSpPr>
        <p:spPr>
          <a:xfrm>
            <a:off x="10319611" y="6268476"/>
            <a:ext cx="389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2A2B2E"/>
                </a:solidFill>
                <a:effectLst/>
              </a:rPr>
              <a:t>(c)</a:t>
            </a:r>
            <a:endParaRPr lang="zh-CN" altLang="en-US" dirty="0"/>
          </a:p>
        </p:txBody>
      </p:sp>
      <p:pic>
        <p:nvPicPr>
          <p:cNvPr id="21" name="图片 20"/>
          <p:cNvPicPr>
            <a:picLocks/>
          </p:cNvPicPr>
          <p:nvPr/>
        </p:nvPicPr>
        <p:blipFill rotWithShape="1">
          <a:blip r:embed="rId10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6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097086" y="1596442"/>
            <a:ext cx="9521189" cy="4672034"/>
            <a:chOff x="227227" y="886160"/>
            <a:chExt cx="8784416" cy="4310498"/>
          </a:xfrm>
        </p:grpSpPr>
        <p:pic>
          <p:nvPicPr>
            <p:cNvPr id="18" name="Picture 2" descr="beauty9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227" y="900600"/>
              <a:ext cx="2081619" cy="208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 b="8452"/>
            <a:stretch/>
          </p:blipFill>
          <p:spPr>
            <a:xfrm>
              <a:off x="2484046" y="892054"/>
              <a:ext cx="2090050" cy="208402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 b="8100"/>
            <a:stretch/>
          </p:blipFill>
          <p:spPr>
            <a:xfrm>
              <a:off x="2474664" y="3095190"/>
              <a:ext cx="2090050" cy="209205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 b="8100"/>
            <a:stretch/>
          </p:blipFill>
          <p:spPr>
            <a:xfrm>
              <a:off x="4716214" y="886160"/>
              <a:ext cx="2090050" cy="209205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 b="8100"/>
            <a:stretch/>
          </p:blipFill>
          <p:spPr>
            <a:xfrm>
              <a:off x="4696272" y="3100569"/>
              <a:ext cx="2090050" cy="209205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0" b="8100"/>
            <a:stretch/>
          </p:blipFill>
          <p:spPr>
            <a:xfrm>
              <a:off x="6914166" y="3096539"/>
              <a:ext cx="2090042" cy="2100119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 b="8452"/>
            <a:stretch/>
          </p:blipFill>
          <p:spPr>
            <a:xfrm>
              <a:off x="6913541" y="891503"/>
              <a:ext cx="2098102" cy="2092056"/>
            </a:xfrm>
            <a:prstGeom prst="rect">
              <a:avLst/>
            </a:prstGeom>
          </p:spPr>
        </p:pic>
      </p:grpSp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Results</a:t>
            </a:r>
            <a:endParaRPr lang="zh-CN" altLang="en-US" sz="32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表格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5100109"/>
                  </p:ext>
                </p:extLst>
              </p:nvPr>
            </p:nvGraphicFramePr>
            <p:xfrm>
              <a:off x="467922" y="4052821"/>
              <a:ext cx="3883027" cy="2167667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45155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635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6202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1445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2865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515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Col.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Ψ</m:t>
                                </m:r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Types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Pieces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Error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50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/>
                            <a:t>0.08</a:t>
                          </a:r>
                          <a:endParaRPr lang="zh-CN" altLang="en-US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u="none" strike="noStrike" kern="1200" baseline="0" dirty="0"/>
                            <a:t>72 </a:t>
                          </a:r>
                          <a:br>
                            <a:rPr lang="en-US" altLang="zh-CN" sz="1400" u="none" strike="noStrike" kern="1200" baseline="0" dirty="0"/>
                          </a:br>
                          <a:r>
                            <a:rPr lang="en-US" altLang="zh-CN" sz="1400" u="none" strike="noStrike" kern="1200" baseline="0" dirty="0"/>
                            <a:t>(24, 24, 24)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u="none" strike="noStrike" kern="1200" baseline="0" dirty="0"/>
                            <a:t>2305 </a:t>
                          </a:r>
                          <a:br>
                            <a:rPr lang="en-US" altLang="zh-CN" sz="1400" u="none" strike="noStrike" kern="1200" baseline="0" dirty="0"/>
                          </a:br>
                          <a:r>
                            <a:rPr lang="en-US" altLang="zh-CN" sz="1400" u="none" strike="noStrike" kern="1200" baseline="0" dirty="0"/>
                            <a:t>(402, 555, 1348)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u="none" strike="noStrike" kern="1200" baseline="0" dirty="0"/>
                            <a:t>3.12%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50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/>
                            <a:t>0.12</a:t>
                          </a:r>
                          <a:endParaRPr lang="zh-CN" altLang="en-US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78 </a:t>
                          </a:r>
                          <a:b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</a:b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(30, 24, 24)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1372</a:t>
                          </a:r>
                          <a:b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</a:b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(516, 296, 560)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3.85%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50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3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/>
                            <a:t>0.16</a:t>
                          </a:r>
                          <a:endParaRPr lang="zh-CN" altLang="en-US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80 </a:t>
                          </a:r>
                          <a:b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</a:b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(35, 22, 23)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976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(571, 153, 252)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4.35%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表格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5100109"/>
                  </p:ext>
                </p:extLst>
              </p:nvPr>
            </p:nvGraphicFramePr>
            <p:xfrm>
              <a:off x="467922" y="4052821"/>
              <a:ext cx="3883027" cy="2167667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45155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635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6202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1445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2865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515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Col.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3"/>
                          <a:stretch>
                            <a:fillRect l="-86207" t="-1176" r="-552874" b="-32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Types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Pieces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Error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50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/>
                            <a:t>0.08</a:t>
                          </a:r>
                          <a:endParaRPr lang="zh-CN" altLang="en-US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u="none" strike="noStrike" kern="1200" baseline="0" dirty="0"/>
                            <a:t>72 </a:t>
                          </a:r>
                          <a:br>
                            <a:rPr lang="en-US" altLang="zh-CN" sz="1400" u="none" strike="noStrike" kern="1200" baseline="0" dirty="0"/>
                          </a:br>
                          <a:r>
                            <a:rPr lang="en-US" altLang="zh-CN" sz="1400" u="none" strike="noStrike" kern="1200" baseline="0" dirty="0"/>
                            <a:t>(24, 24, 24)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u="none" strike="noStrike" kern="1200" baseline="0" dirty="0"/>
                            <a:t>2305 </a:t>
                          </a:r>
                          <a:br>
                            <a:rPr lang="en-US" altLang="zh-CN" sz="1400" u="none" strike="noStrike" kern="1200" baseline="0" dirty="0"/>
                          </a:br>
                          <a:r>
                            <a:rPr lang="en-US" altLang="zh-CN" sz="1400" u="none" strike="noStrike" kern="1200" baseline="0" dirty="0"/>
                            <a:t>(402, 555, 1348)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u="none" strike="noStrike" kern="1200" baseline="0" dirty="0"/>
                            <a:t>3.12%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50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/>
                            <a:t>0.12</a:t>
                          </a:r>
                          <a:endParaRPr lang="zh-CN" altLang="en-US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78 </a:t>
                          </a:r>
                          <a:b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</a:b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(30, 24, 24)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1372</a:t>
                          </a:r>
                          <a:b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</a:b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(516, 296, 560)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3.85%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50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3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/>
                            <a:t>0.16</a:t>
                          </a:r>
                          <a:endParaRPr lang="zh-CN" altLang="en-US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80 </a:t>
                          </a:r>
                          <a:b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</a:b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(35, 22, 23)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976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(571, 153, 252)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4.35%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日期占位符 1">
            <a:extLst>
              <a:ext uri="{FF2B5EF4-FFF2-40B4-BE49-F238E27FC236}">
                <a16:creationId xmlns:a16="http://schemas.microsoft.com/office/drawing/2014/main" id="{2CA61EB5-F75C-215C-7828-EA02C4F1F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25" name="页脚占位符 2">
            <a:extLst>
              <a:ext uri="{FF2B5EF4-FFF2-40B4-BE49-F238E27FC236}">
                <a16:creationId xmlns:a16="http://schemas.microsoft.com/office/drawing/2014/main" id="{260DEE77-09FD-8FEE-D362-55DE7A33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EAAF3A23-F6DA-479C-D81D-A1EB408C0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8FC6DC3-733A-8B9B-86D6-90C63F40D2CE}"/>
              </a:ext>
            </a:extLst>
          </p:cNvPr>
          <p:cNvSpPr txBox="1"/>
          <p:nvPr/>
        </p:nvSpPr>
        <p:spPr>
          <a:xfrm>
            <a:off x="5413187" y="6268476"/>
            <a:ext cx="389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2A2B2E"/>
                </a:solidFill>
                <a:effectLst/>
              </a:rPr>
              <a:t>(a)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68C831F-8959-98DD-8E0D-1564EBE46E25}"/>
              </a:ext>
            </a:extLst>
          </p:cNvPr>
          <p:cNvSpPr txBox="1"/>
          <p:nvPr/>
        </p:nvSpPr>
        <p:spPr>
          <a:xfrm>
            <a:off x="7868356" y="6268476"/>
            <a:ext cx="389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2A2B2E"/>
                </a:solidFill>
                <a:effectLst/>
              </a:rPr>
              <a:t>(b)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1DE26FB-65EE-12F4-D2AF-DEA897717D6A}"/>
              </a:ext>
            </a:extLst>
          </p:cNvPr>
          <p:cNvSpPr txBox="1"/>
          <p:nvPr/>
        </p:nvSpPr>
        <p:spPr>
          <a:xfrm>
            <a:off x="10319611" y="6268476"/>
            <a:ext cx="389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2A2B2E"/>
                </a:solidFill>
                <a:effectLst/>
              </a:rPr>
              <a:t>(c)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C7535DD4-4150-8964-17D6-948AD7E0E89E}"/>
                  </a:ext>
                </a:extLst>
              </p:cNvPr>
              <p:cNvSpPr txBox="1"/>
              <p:nvPr/>
            </p:nvSpPr>
            <p:spPr>
              <a:xfrm>
                <a:off x="218733" y="785032"/>
                <a:ext cx="1144134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200" b="0" i="0" dirty="0">
                    <a:solidFill>
                      <a:srgbClr val="2A2B2E"/>
                    </a:solidFill>
                    <a:effectLst/>
                  </a:rPr>
                  <a:t>We can also generate the result by setting </a:t>
                </a:r>
                <a:r>
                  <a:rPr lang="en-US" altLang="zh-CN" sz="2200" b="0" i="0" dirty="0">
                    <a:solidFill>
                      <a:srgbClr val="FF0000"/>
                    </a:solidFill>
                    <a:effectLst/>
                  </a:rPr>
                  <a:t>different </a:t>
                </a:r>
                <a:r>
                  <a:rPr lang="en-US" altLang="zh-CN" sz="2200" i="0" dirty="0">
                    <a:solidFill>
                      <a:srgbClr val="FF0000"/>
                    </a:solidFill>
                    <a:effectLst/>
                  </a:rPr>
                  <a:t>threshold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Ψ</m:t>
                    </m:r>
                  </m:oMath>
                </a14:m>
                <a:r>
                  <a:rPr lang="en-US" altLang="zh-CN" sz="2400" dirty="0"/>
                  <a:t>.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7535DD4-4150-8964-17D6-948AD7E0E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33" y="785032"/>
                <a:ext cx="11441345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586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图片 33"/>
          <p:cNvPicPr>
            <a:picLocks/>
          </p:cNvPicPr>
          <p:nvPr/>
        </p:nvPicPr>
        <p:blipFill rotWithShape="1">
          <a:blip r:embed="rId15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84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9" y="4613662"/>
            <a:ext cx="1037944" cy="103794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6" b="11451"/>
          <a:stretch/>
        </p:blipFill>
        <p:spPr>
          <a:xfrm>
            <a:off x="1502150" y="4586539"/>
            <a:ext cx="1653137" cy="161297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4" b="10745"/>
          <a:stretch/>
        </p:blipFill>
        <p:spPr>
          <a:xfrm>
            <a:off x="3235854" y="4577747"/>
            <a:ext cx="1728530" cy="167394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9" b="11627"/>
          <a:stretch/>
        </p:blipFill>
        <p:spPr>
          <a:xfrm>
            <a:off x="5053743" y="4586539"/>
            <a:ext cx="1653137" cy="161604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9" b="11098"/>
          <a:stretch/>
        </p:blipFill>
        <p:spPr>
          <a:xfrm>
            <a:off x="6796239" y="4589007"/>
            <a:ext cx="1653136" cy="162571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2" b="11275"/>
          <a:stretch/>
        </p:blipFill>
        <p:spPr>
          <a:xfrm>
            <a:off x="10253207" y="4613662"/>
            <a:ext cx="1634486" cy="160106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2" b="10921"/>
          <a:stretch/>
        </p:blipFill>
        <p:spPr>
          <a:xfrm>
            <a:off x="8538734" y="4597799"/>
            <a:ext cx="1624937" cy="1607431"/>
          </a:xfrm>
          <a:prstGeom prst="rect">
            <a:avLst/>
          </a:prstGeom>
        </p:spPr>
      </p:pic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Results</a:t>
            </a:r>
            <a:endParaRPr lang="zh-CN" altLang="en-US" sz="3200" dirty="0">
              <a:latin typeface="+mn-lt"/>
            </a:endParaRPr>
          </a:p>
        </p:txBody>
      </p:sp>
      <p:sp>
        <p:nvSpPr>
          <p:cNvPr id="17" name="日期占位符 1">
            <a:extLst>
              <a:ext uri="{FF2B5EF4-FFF2-40B4-BE49-F238E27FC236}">
                <a16:creationId xmlns:a16="http://schemas.microsoft.com/office/drawing/2014/main" id="{B2BB1DFE-A8CD-1343-C32F-070C8C25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18" name="页脚占位符 2">
            <a:extLst>
              <a:ext uri="{FF2B5EF4-FFF2-40B4-BE49-F238E27FC236}">
                <a16:creationId xmlns:a16="http://schemas.microsoft.com/office/drawing/2014/main" id="{6B52296F-5C72-2BA1-3293-D05C2560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20" name="灯片编号占位符 4">
            <a:extLst>
              <a:ext uri="{FF2B5EF4-FFF2-40B4-BE49-F238E27FC236}">
                <a16:creationId xmlns:a16="http://schemas.microsoft.com/office/drawing/2014/main" id="{A0F340F1-532B-7BA8-EC93-A31FC0276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32</a:t>
            </a:fld>
            <a:endParaRPr lang="zh-CN" altLang="en-US" dirty="0"/>
          </a:p>
        </p:txBody>
      </p:sp>
      <p:pic>
        <p:nvPicPr>
          <p:cNvPr id="24" name="图片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9" y="1019507"/>
            <a:ext cx="1037944" cy="10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" b="8477"/>
          <a:stretch/>
        </p:blipFill>
        <p:spPr>
          <a:xfrm>
            <a:off x="1456443" y="1002761"/>
            <a:ext cx="1709382" cy="170889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2" b="8208"/>
          <a:stretch/>
        </p:blipFill>
        <p:spPr>
          <a:xfrm>
            <a:off x="3218881" y="1019694"/>
            <a:ext cx="1708663" cy="170889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0" b="8477"/>
          <a:stretch/>
        </p:blipFill>
        <p:spPr>
          <a:xfrm>
            <a:off x="8488078" y="993969"/>
            <a:ext cx="1708663" cy="17088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6" b="8477"/>
          <a:stretch/>
        </p:blipFill>
        <p:spPr>
          <a:xfrm>
            <a:off x="10244415" y="993969"/>
            <a:ext cx="1708898" cy="170662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0" b="8477"/>
          <a:stretch/>
        </p:blipFill>
        <p:spPr>
          <a:xfrm>
            <a:off x="4979204" y="1019507"/>
            <a:ext cx="1708849" cy="1709086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0" b="8477"/>
          <a:stretch/>
        </p:blipFill>
        <p:spPr>
          <a:xfrm>
            <a:off x="6731555" y="1019507"/>
            <a:ext cx="1708849" cy="170908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6" b="8477"/>
          <a:stretch/>
        </p:blipFill>
        <p:spPr>
          <a:xfrm>
            <a:off x="4981803" y="2795814"/>
            <a:ext cx="1700084" cy="169782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2" b="8343"/>
          <a:stretch/>
        </p:blipFill>
        <p:spPr>
          <a:xfrm>
            <a:off x="6731555" y="2784859"/>
            <a:ext cx="1699893" cy="1697641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7" b="7944"/>
          <a:stretch/>
        </p:blipFill>
        <p:spPr>
          <a:xfrm>
            <a:off x="1461382" y="2794747"/>
            <a:ext cx="1692976" cy="170059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6" b="8074"/>
          <a:stretch/>
        </p:blipFill>
        <p:spPr>
          <a:xfrm>
            <a:off x="3225332" y="2794747"/>
            <a:ext cx="1692442" cy="169764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6" y="2784672"/>
            <a:ext cx="1035487" cy="1035488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6" b="8343"/>
          <a:stretch/>
        </p:blipFill>
        <p:spPr>
          <a:xfrm>
            <a:off x="10244415" y="2794747"/>
            <a:ext cx="1697404" cy="169764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0" b="8612"/>
          <a:stretch/>
        </p:blipFill>
        <p:spPr>
          <a:xfrm>
            <a:off x="8487888" y="2784672"/>
            <a:ext cx="1700087" cy="1697828"/>
          </a:xfrm>
          <a:prstGeom prst="rect">
            <a:avLst/>
          </a:prstGeom>
        </p:spPr>
      </p:pic>
      <p:pic>
        <p:nvPicPr>
          <p:cNvPr id="37" name="图片 36"/>
          <p:cNvPicPr>
            <a:picLocks/>
          </p:cNvPicPr>
          <p:nvPr/>
        </p:nvPicPr>
        <p:blipFill rotWithShape="1">
          <a:blip r:embed="rId24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58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443143" y="912167"/>
            <a:ext cx="8467725" cy="5725065"/>
            <a:chOff x="590549" y="814858"/>
            <a:chExt cx="8467725" cy="5725065"/>
          </a:xfrm>
        </p:grpSpPr>
        <p:grpSp>
          <p:nvGrpSpPr>
            <p:cNvPr id="18" name="组合 17"/>
            <p:cNvGrpSpPr/>
            <p:nvPr/>
          </p:nvGrpSpPr>
          <p:grpSpPr>
            <a:xfrm>
              <a:off x="590549" y="814858"/>
              <a:ext cx="8467725" cy="5725065"/>
              <a:chOff x="12787815" y="7831447"/>
              <a:chExt cx="9338443" cy="6313761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12864015" y="7831447"/>
                <a:ext cx="9165801" cy="3435703"/>
                <a:chOff x="803777" y="451160"/>
                <a:chExt cx="9165801" cy="3435703"/>
              </a:xfrm>
            </p:grpSpPr>
            <p:pic>
              <p:nvPicPr>
                <p:cNvPr id="33" name="图片 3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03777" y="457201"/>
                  <a:ext cx="1355459" cy="1844040"/>
                </a:xfrm>
                <a:prstGeom prst="rect">
                  <a:avLst/>
                </a:prstGeom>
              </p:spPr>
            </p:pic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40199" y="457201"/>
                  <a:ext cx="2531886" cy="3429662"/>
                </a:xfrm>
                <a:prstGeom prst="rect">
                  <a:avLst/>
                </a:prstGeom>
              </p:spPr>
            </p:pic>
            <p:pic>
              <p:nvPicPr>
                <p:cNvPr id="36" name="图片 3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5353" t="8132" r="26788" b="26470"/>
                <a:stretch/>
              </p:blipFill>
              <p:spPr>
                <a:xfrm>
                  <a:off x="4847556" y="476988"/>
                  <a:ext cx="2506195" cy="3396899"/>
                </a:xfrm>
                <a:prstGeom prst="rect">
                  <a:avLst/>
                </a:prstGeom>
              </p:spPr>
            </p:pic>
            <p:pic>
              <p:nvPicPr>
                <p:cNvPr id="37" name="图片 3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970" b="6388"/>
                <a:stretch/>
              </p:blipFill>
              <p:spPr>
                <a:xfrm>
                  <a:off x="7429222" y="451160"/>
                  <a:ext cx="2540356" cy="3429662"/>
                </a:xfrm>
                <a:prstGeom prst="rect">
                  <a:avLst/>
                </a:prstGeom>
              </p:spPr>
            </p:pic>
          </p:grpSp>
          <p:grpSp>
            <p:nvGrpSpPr>
              <p:cNvPr id="21" name="组合 20"/>
              <p:cNvGrpSpPr/>
              <p:nvPr/>
            </p:nvGrpSpPr>
            <p:grpSpPr>
              <a:xfrm>
                <a:off x="12787815" y="11284249"/>
                <a:ext cx="9338443" cy="2860959"/>
                <a:chOff x="285617" y="320147"/>
                <a:chExt cx="12140164" cy="3719305"/>
              </a:xfrm>
            </p:grpSpPr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5617" y="495167"/>
                  <a:ext cx="1905266" cy="1905266"/>
                </a:xfrm>
                <a:prstGeom prst="rect">
                  <a:avLst/>
                </a:prstGeom>
              </p:spPr>
            </p:pic>
            <p:pic>
              <p:nvPicPr>
                <p:cNvPr id="25" name="图片 2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82891" y="320147"/>
                  <a:ext cx="3406616" cy="3362108"/>
                </a:xfrm>
                <a:prstGeom prst="rect">
                  <a:avLst/>
                </a:prstGeom>
              </p:spPr>
            </p:pic>
            <p:pic>
              <p:nvPicPr>
                <p:cNvPr id="31" name="图片 3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78146" y="328193"/>
                  <a:ext cx="3711259" cy="3711259"/>
                </a:xfrm>
                <a:prstGeom prst="rect">
                  <a:avLst/>
                </a:prstGeom>
              </p:spPr>
            </p:pic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60154" y="328193"/>
                  <a:ext cx="3565627" cy="3565627"/>
                </a:xfrm>
                <a:prstGeom prst="rect">
                  <a:avLst/>
                </a:prstGeom>
              </p:spPr>
            </p:pic>
          </p:grpSp>
        </p:grpSp>
        <p:sp>
          <p:nvSpPr>
            <p:cNvPr id="8" name="矩形 7"/>
            <p:cNvSpPr/>
            <p:nvPr/>
          </p:nvSpPr>
          <p:spPr>
            <a:xfrm>
              <a:off x="3358419" y="3875290"/>
              <a:ext cx="9076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/>
                <a:t>[Ahm14]</a:t>
              </a:r>
              <a:endParaRPr lang="zh-CN" altLang="en-US" sz="1600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5919824" y="3881778"/>
              <a:ext cx="7008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/>
                <a:t>[Mon]</a:t>
              </a:r>
              <a:endParaRPr lang="zh-CN" altLang="en-US" sz="1600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8302049" y="3881778"/>
              <a:ext cx="5770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000000"/>
                  </a:solidFill>
                </a:rPr>
                <a:t>Ours</a:t>
              </a:r>
              <a:endParaRPr lang="zh-CN" altLang="en-US" sz="1600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3138119" y="6144179"/>
              <a:ext cx="11496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/>
                <a:t>[DGBOD12]</a:t>
              </a:r>
              <a:endParaRPr lang="zh-CN" altLang="en-US" sz="1600" dirty="0"/>
            </a:p>
          </p:txBody>
        </p:sp>
        <p:sp>
          <p:nvSpPr>
            <p:cNvPr id="38" name="矩形 37"/>
            <p:cNvSpPr/>
            <p:nvPr/>
          </p:nvSpPr>
          <p:spPr>
            <a:xfrm>
              <a:off x="5186951" y="6144179"/>
              <a:ext cx="14058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/>
                <a:t>Ours: 100*100</a:t>
              </a:r>
              <a:endParaRPr lang="zh-CN" altLang="en-US" sz="1600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7580163" y="6144179"/>
              <a:ext cx="14058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/>
                <a:t>Ours: 200*200</a:t>
              </a:r>
              <a:endParaRPr lang="zh-CN" altLang="en-US" sz="1600" dirty="0"/>
            </a:p>
          </p:txBody>
        </p:sp>
      </p:grpSp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Comparison</a:t>
            </a:r>
            <a:endParaRPr lang="zh-CN" altLang="en-US" sz="3200" dirty="0">
              <a:latin typeface="+mn-lt"/>
            </a:endParaRPr>
          </a:p>
        </p:txBody>
      </p:sp>
      <p:sp>
        <p:nvSpPr>
          <p:cNvPr id="26" name="日期占位符 1">
            <a:extLst>
              <a:ext uri="{FF2B5EF4-FFF2-40B4-BE49-F238E27FC236}">
                <a16:creationId xmlns:a16="http://schemas.microsoft.com/office/drawing/2014/main" id="{C2C8FB9B-C729-5EFE-4B24-7E9EBA39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27" name="页脚占位符 2">
            <a:extLst>
              <a:ext uri="{FF2B5EF4-FFF2-40B4-BE49-F238E27FC236}">
                <a16:creationId xmlns:a16="http://schemas.microsoft.com/office/drawing/2014/main" id="{3384686B-7251-C862-41D4-D7273076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28" name="灯片编号占位符 4">
            <a:extLst>
              <a:ext uri="{FF2B5EF4-FFF2-40B4-BE49-F238E27FC236}">
                <a16:creationId xmlns:a16="http://schemas.microsoft.com/office/drawing/2014/main" id="{0FF4C004-4D2A-B91C-C0CE-773205DF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33</a:t>
            </a:fld>
            <a:endParaRPr lang="zh-CN" altLang="en-US" dirty="0"/>
          </a:p>
        </p:txBody>
      </p:sp>
      <p:pic>
        <p:nvPicPr>
          <p:cNvPr id="29" name="图片 28"/>
          <p:cNvPicPr>
            <a:picLocks/>
          </p:cNvPicPr>
          <p:nvPr/>
        </p:nvPicPr>
        <p:blipFill rotWithShape="1">
          <a:blip r:embed="rId11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79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Fabrication</a:t>
            </a:r>
            <a:endParaRPr lang="zh-CN" altLang="en-US" sz="3200" dirty="0">
              <a:latin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4740" y="5587759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B</a:t>
            </a:r>
            <a:r>
              <a:rPr lang="zh-CN" altLang="en-US" dirty="0"/>
              <a:t>uckle</a:t>
            </a:r>
            <a:r>
              <a:rPr lang="en-US" altLang="zh-CN" dirty="0"/>
              <a:t>s </a:t>
            </a:r>
            <a:endParaRPr lang="zh-CN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2426601" y="5584073"/>
            <a:ext cx="2683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Fabricated multi-scale tiles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5614120" y="5586496"/>
            <a:ext cx="1823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Details of buckles</a:t>
            </a:r>
          </a:p>
        </p:txBody>
      </p:sp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FA99A84A-9A34-0A52-D55C-EADA60AE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2B34CF79-1B43-2847-919E-B9359B12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D4327B74-AAB2-EF0D-74E5-98CBDA09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34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3" y="1822975"/>
            <a:ext cx="1649801" cy="3260508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5655878" y="1802571"/>
            <a:ext cx="1636663" cy="3232334"/>
            <a:chOff x="10353473" y="7055431"/>
            <a:chExt cx="3157215" cy="621085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4" t="1" r="6602" b="-895"/>
            <a:stretch/>
          </p:blipFill>
          <p:spPr>
            <a:xfrm>
              <a:off x="10358574" y="7055431"/>
              <a:ext cx="3152114" cy="3146613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76" t="-1" r="25228" b="70103"/>
            <a:stretch/>
          </p:blipFill>
          <p:spPr>
            <a:xfrm>
              <a:off x="10353473" y="10187510"/>
              <a:ext cx="3157213" cy="3078772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7687166" y="1802571"/>
            <a:ext cx="4238534" cy="3252952"/>
            <a:chOff x="7563568" y="1797219"/>
            <a:chExt cx="4478532" cy="343714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/>
            <a:srcRect l="3369" r="4861"/>
            <a:stretch/>
          </p:blipFill>
          <p:spPr>
            <a:xfrm>
              <a:off x="9316484" y="1808349"/>
              <a:ext cx="2725616" cy="3416484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7563568" y="1797219"/>
              <a:ext cx="1726951" cy="3437144"/>
              <a:chOff x="7343454" y="1772468"/>
              <a:chExt cx="1726951" cy="3437144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43454" y="1772468"/>
                <a:ext cx="1726540" cy="1726540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63" t="30313" r="1540" b="4402"/>
              <a:stretch/>
            </p:blipFill>
            <p:spPr>
              <a:xfrm>
                <a:off x="7343455" y="3516591"/>
                <a:ext cx="1726950" cy="1693021"/>
              </a:xfrm>
              <a:prstGeom prst="rect">
                <a:avLst/>
              </a:prstGeom>
            </p:spPr>
          </p:pic>
        </p:grpSp>
      </p:grpSp>
      <p:sp>
        <p:nvSpPr>
          <p:cNvPr id="23" name="矩形 22"/>
          <p:cNvSpPr/>
          <p:nvPr/>
        </p:nvSpPr>
        <p:spPr>
          <a:xfrm>
            <a:off x="8987004" y="5584073"/>
            <a:ext cx="1841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Assembly process</a:t>
            </a:r>
          </a:p>
        </p:txBody>
      </p:sp>
      <p:sp>
        <p:nvSpPr>
          <p:cNvPr id="25" name="下箭头 132">
            <a:extLst>
              <a:ext uri="{FF2B5EF4-FFF2-40B4-BE49-F238E27FC236}">
                <a16:creationId xmlns:a16="http://schemas.microsoft.com/office/drawing/2014/main" id="{18CE5CC2-F243-7C50-742A-511D2F746F5B}"/>
              </a:ext>
            </a:extLst>
          </p:cNvPr>
          <p:cNvSpPr/>
          <p:nvPr/>
        </p:nvSpPr>
        <p:spPr>
          <a:xfrm rot="16200000">
            <a:off x="1899877" y="3313857"/>
            <a:ext cx="122390" cy="215110"/>
          </a:xfrm>
          <a:prstGeom prst="downArrow">
            <a:avLst>
              <a:gd name="adj1" fmla="val 349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下箭头 132">
            <a:extLst>
              <a:ext uri="{FF2B5EF4-FFF2-40B4-BE49-F238E27FC236}">
                <a16:creationId xmlns:a16="http://schemas.microsoft.com/office/drawing/2014/main" id="{18CE5CC2-F243-7C50-742A-511D2F746F5B}"/>
              </a:ext>
            </a:extLst>
          </p:cNvPr>
          <p:cNvSpPr/>
          <p:nvPr/>
        </p:nvSpPr>
        <p:spPr>
          <a:xfrm rot="16200000">
            <a:off x="5396049" y="3322249"/>
            <a:ext cx="122390" cy="215110"/>
          </a:xfrm>
          <a:prstGeom prst="downArrow">
            <a:avLst>
              <a:gd name="adj1" fmla="val 349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下箭头 132">
            <a:extLst>
              <a:ext uri="{FF2B5EF4-FFF2-40B4-BE49-F238E27FC236}">
                <a16:creationId xmlns:a16="http://schemas.microsoft.com/office/drawing/2014/main" id="{18CE5CC2-F243-7C50-742A-511D2F746F5B}"/>
              </a:ext>
            </a:extLst>
          </p:cNvPr>
          <p:cNvSpPr/>
          <p:nvPr/>
        </p:nvSpPr>
        <p:spPr>
          <a:xfrm rot="16200000">
            <a:off x="7449654" y="3313857"/>
            <a:ext cx="122390" cy="215110"/>
          </a:xfrm>
          <a:prstGeom prst="downArrow">
            <a:avLst>
              <a:gd name="adj1" fmla="val 349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/>
          </p:cNvPicPr>
          <p:nvPr/>
        </p:nvPicPr>
        <p:blipFill rotWithShape="1">
          <a:blip r:embed="rId9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EE0752E-AD08-165D-6235-7A02CA8C1456}"/>
              </a:ext>
            </a:extLst>
          </p:cNvPr>
          <p:cNvGrpSpPr/>
          <p:nvPr/>
        </p:nvGrpSpPr>
        <p:grpSpPr>
          <a:xfrm>
            <a:off x="2194091" y="1802571"/>
            <a:ext cx="3240617" cy="3232334"/>
            <a:chOff x="2194091" y="1802571"/>
            <a:chExt cx="3240617" cy="3232334"/>
          </a:xfrm>
        </p:grpSpPr>
        <p:graphicFrame>
          <p:nvGraphicFramePr>
            <p:cNvPr id="40" name="对象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4870329"/>
                </p:ext>
              </p:extLst>
            </p:nvPr>
          </p:nvGraphicFramePr>
          <p:xfrm>
            <a:off x="2194091" y="1802571"/>
            <a:ext cx="3067163" cy="3232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0" imgW="14958720" imgH="15745680" progId="Photoshop.Image.18">
                    <p:embed/>
                  </p:oleObj>
                </mc:Choice>
                <mc:Fallback>
                  <p:oleObj name="Image" r:id="rId10" imgW="14958720" imgH="15745680" progId="Photoshop.Image.18">
                    <p:embed/>
                    <p:pic>
                      <p:nvPicPr>
                        <p:cNvPr id="40" name="对象 3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194091" y="1802571"/>
                          <a:ext cx="3067163" cy="32323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2E2318B-B7E1-EC9A-431A-AEC4D0B3D1D6}"/>
                </a:ext>
              </a:extLst>
            </p:cNvPr>
            <p:cNvGrpSpPr/>
            <p:nvPr/>
          </p:nvGrpSpPr>
          <p:grpSpPr>
            <a:xfrm>
              <a:off x="4717590" y="2084320"/>
              <a:ext cx="717118" cy="584775"/>
              <a:chOff x="4717590" y="2084320"/>
              <a:chExt cx="717118" cy="584775"/>
            </a:xfrm>
          </p:grpSpPr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C4142DE6-BD1E-1EFE-B24A-F517C432BB60}"/>
                  </a:ext>
                </a:extLst>
              </p:cNvPr>
              <p:cNvSpPr txBox="1"/>
              <p:nvPr/>
            </p:nvSpPr>
            <p:spPr>
              <a:xfrm>
                <a:off x="4717590" y="2084320"/>
                <a:ext cx="3113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/>
                  <a:t>]</a:t>
                </a:r>
                <a:endParaRPr lang="zh-CN" altLang="en-US" dirty="0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608293A-44E1-7598-3690-9D48E374DD36}"/>
                  </a:ext>
                </a:extLst>
              </p:cNvPr>
              <p:cNvSpPr txBox="1"/>
              <p:nvPr/>
            </p:nvSpPr>
            <p:spPr>
              <a:xfrm>
                <a:off x="4836949" y="2231745"/>
                <a:ext cx="59775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/>
                  <a:t>3cm</a:t>
                </a:r>
                <a:endParaRPr lang="zh-CN" alt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920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23" grpId="0"/>
      <p:bldP spid="25" grpId="0" animBg="1"/>
      <p:bldP spid="26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abricable_Multi_Scale_Wang_Ti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3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3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Fabrication</a:t>
            </a:r>
            <a:endParaRPr lang="zh-CN" altLang="en-US" sz="3200" dirty="0">
              <a:latin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7133" y="962609"/>
            <a:ext cx="9383711" cy="5032068"/>
            <a:chOff x="-939193" y="2279543"/>
            <a:chExt cx="25868272" cy="1387200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72" b="7942"/>
            <a:stretch/>
          </p:blipFill>
          <p:spPr>
            <a:xfrm>
              <a:off x="-888281" y="2279543"/>
              <a:ext cx="6900760" cy="691051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6" t="639" r="9206" b="1"/>
            <a:stretch/>
          </p:blipFill>
          <p:spPr>
            <a:xfrm>
              <a:off x="6230883" y="2330456"/>
              <a:ext cx="18698196" cy="1374616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193" y="9338789"/>
              <a:ext cx="6951673" cy="6812761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/>
        </p:nvSpPr>
        <p:spPr>
          <a:xfrm>
            <a:off x="3839619" y="6007940"/>
            <a:ext cx="4295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“Cat”  3m x 3m  1696 pieces</a:t>
            </a:r>
            <a:endParaRPr lang="zh-CN" altLang="en-US" sz="2800" dirty="0"/>
          </a:p>
        </p:txBody>
      </p:sp>
      <p:sp>
        <p:nvSpPr>
          <p:cNvPr id="13" name="日期占位符 1">
            <a:extLst>
              <a:ext uri="{FF2B5EF4-FFF2-40B4-BE49-F238E27FC236}">
                <a16:creationId xmlns:a16="http://schemas.microsoft.com/office/drawing/2014/main" id="{E53DB7CC-7D90-9959-73CC-E4A4B3E6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14" name="页脚占位符 2">
            <a:extLst>
              <a:ext uri="{FF2B5EF4-FFF2-40B4-BE49-F238E27FC236}">
                <a16:creationId xmlns:a16="http://schemas.microsoft.com/office/drawing/2014/main" id="{C5B55B72-1054-B319-0908-ADE19877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15" name="灯片编号占位符 4">
            <a:extLst>
              <a:ext uri="{FF2B5EF4-FFF2-40B4-BE49-F238E27FC236}">
                <a16:creationId xmlns:a16="http://schemas.microsoft.com/office/drawing/2014/main" id="{C82D3654-1790-35EF-F1DE-FD0FE5BB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36</a:t>
            </a:fld>
            <a:endParaRPr lang="zh-CN" altLang="en-US" dirty="0"/>
          </a:p>
        </p:txBody>
      </p:sp>
      <p:pic>
        <p:nvPicPr>
          <p:cNvPr id="17" name="图片 16"/>
          <p:cNvPicPr>
            <a:picLocks/>
          </p:cNvPicPr>
          <p:nvPr/>
        </p:nvPicPr>
        <p:blipFill rotWithShape="1">
          <a:blip r:embed="rId6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52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Potential applications</a:t>
            </a:r>
            <a:endParaRPr lang="zh-CN" altLang="en-US" sz="3200" dirty="0">
              <a:latin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2050" y="940501"/>
            <a:ext cx="5398850" cy="4493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dirty="0"/>
              <a:t>Mass customization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dirty="0"/>
              <a:t>Functional support structures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dirty="0"/>
              <a:t>Decorative paintings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dirty="0"/>
              <a:t>QR codes</a:t>
            </a:r>
            <a:endParaRPr lang="zh-CN" altLang="en-US" sz="32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22" y="839147"/>
            <a:ext cx="2151878" cy="27170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68" y="3991908"/>
            <a:ext cx="3994432" cy="20858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9D7486A-33BA-4336-8B2A-0B2EB1F19C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01551" y="973396"/>
            <a:ext cx="2564710" cy="252746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020175" y="3771102"/>
            <a:ext cx="2527462" cy="2841497"/>
            <a:chOff x="9020175" y="3771102"/>
            <a:chExt cx="2527462" cy="2841497"/>
          </a:xfrm>
        </p:grpSpPr>
        <p:pic>
          <p:nvPicPr>
            <p:cNvPr id="17415" name="Picture 7" descr="https://ars.els-cdn.com/content/image/1-s2.0-S0097849319300524-fx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0175" y="3771102"/>
              <a:ext cx="2527462" cy="2527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矩形 19"/>
            <p:cNvSpPr/>
            <p:nvPr/>
          </p:nvSpPr>
          <p:spPr>
            <a:xfrm>
              <a:off x="9982200" y="6274045"/>
              <a:ext cx="905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/>
                <a:t>[Yang19]</a:t>
              </a:r>
              <a:endParaRPr lang="zh-CN" altLang="en-US" sz="1600" dirty="0"/>
            </a:p>
          </p:txBody>
        </p:sp>
      </p:grpSp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A58328C2-E744-2B06-D964-D06023D7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18" name="页脚占位符 2">
            <a:extLst>
              <a:ext uri="{FF2B5EF4-FFF2-40B4-BE49-F238E27FC236}">
                <a16:creationId xmlns:a16="http://schemas.microsoft.com/office/drawing/2014/main" id="{930E7C0B-FAF0-1C0C-B3F9-EC2B32F9E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21" name="灯片编号占位符 4">
            <a:extLst>
              <a:ext uri="{FF2B5EF4-FFF2-40B4-BE49-F238E27FC236}">
                <a16:creationId xmlns:a16="http://schemas.microsoft.com/office/drawing/2014/main" id="{09CB7964-6719-4D14-6D04-7FF4636A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37</a:t>
            </a:fld>
            <a:endParaRPr lang="zh-CN" altLang="en-US" dirty="0"/>
          </a:p>
        </p:txBody>
      </p:sp>
      <p:pic>
        <p:nvPicPr>
          <p:cNvPr id="22" name="图片 21"/>
          <p:cNvPicPr>
            <a:picLocks/>
          </p:cNvPicPr>
          <p:nvPr/>
        </p:nvPicPr>
        <p:blipFill rotWithShape="1">
          <a:blip r:embed="rId7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0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800" dirty="0">
                <a:latin typeface="+mn-lt"/>
                <a:cs typeface="Arial" panose="020B0604020202020204" pitchFamily="34" charset="0"/>
              </a:rPr>
              <a:t>Conclusion</a:t>
            </a:r>
            <a:endParaRPr lang="zh-CN" altLang="en-US" sz="3200" dirty="0">
              <a:latin typeface="+mn-lt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262E677-4CC6-47E2-87CF-F515E9C01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89" y="1002706"/>
            <a:ext cx="7057821" cy="30358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altLang="zh-CN" dirty="0">
                <a:cs typeface="Arial" panose="020B0604020202020204" pitchFamily="34" charset="0"/>
              </a:rPr>
              <a:t>Contributions: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dirty="0"/>
              <a:t>The </a:t>
            </a:r>
            <a:r>
              <a:rPr lang="en-US" altLang="zh-CN" sz="2000" dirty="0">
                <a:solidFill>
                  <a:srgbClr val="FF0000"/>
                </a:solidFill>
              </a:rPr>
              <a:t>concept of multi-scale Wang tiles</a:t>
            </a:r>
            <a:r>
              <a:rPr lang="en-US" altLang="zh-CN" sz="2000" dirty="0"/>
              <a:t>, targeting for physically synthesizing large scale patterns with variable densities.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dirty="0"/>
              <a:t>A </a:t>
            </a:r>
            <a:r>
              <a:rPr lang="en-US" altLang="zh-CN" sz="2000" dirty="0">
                <a:solidFill>
                  <a:srgbClr val="FF0000"/>
                </a:solidFill>
              </a:rPr>
              <a:t>parametric model</a:t>
            </a:r>
            <a:r>
              <a:rPr lang="en-US" altLang="zh-CN" sz="2000" dirty="0"/>
              <a:t> for designing unit tiles with topological constraints.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dirty="0"/>
              <a:t>A </a:t>
            </a:r>
            <a:r>
              <a:rPr lang="en-US" altLang="zh-CN" sz="2000" dirty="0">
                <a:solidFill>
                  <a:srgbClr val="FF0000"/>
                </a:solidFill>
              </a:rPr>
              <a:t>two-stage search strategy</a:t>
            </a:r>
            <a:r>
              <a:rPr lang="en-US" altLang="zh-CN" sz="2000" dirty="0"/>
              <a:t> for generating a small set of combined Wang tiles with optimized density representations.</a:t>
            </a: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F262E677-4CC6-47E2-87CF-F515E9C01366}"/>
              </a:ext>
            </a:extLst>
          </p:cNvPr>
          <p:cNvSpPr txBox="1">
            <a:spLocks/>
          </p:cNvSpPr>
          <p:nvPr/>
        </p:nvSpPr>
        <p:spPr>
          <a:xfrm>
            <a:off x="358890" y="4180472"/>
            <a:ext cx="6985808" cy="1462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zh-CN" dirty="0">
                <a:cs typeface="Arial" panose="020B0604020202020204" pitchFamily="34" charset="0"/>
              </a:rPr>
              <a:t>Limitation: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dirty="0"/>
              <a:t>It is difficult for our algorithm to </a:t>
            </a:r>
            <a:r>
              <a:rPr lang="en-US" altLang="zh-CN" sz="2000" dirty="0">
                <a:solidFill>
                  <a:srgbClr val="FF0000"/>
                </a:solidFill>
              </a:rPr>
              <a:t>balance quantity and representation quality</a:t>
            </a:r>
            <a:r>
              <a:rPr lang="en-US" altLang="zh-CN" sz="2000" dirty="0"/>
              <a:t> for some patterns or density fields.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en-US" altLang="zh-CN" sz="2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018" y="1412359"/>
            <a:ext cx="4506369" cy="4329864"/>
          </a:xfrm>
          <a:prstGeom prst="rect">
            <a:avLst/>
          </a:prstGeom>
        </p:spPr>
      </p:pic>
      <p:sp>
        <p:nvSpPr>
          <p:cNvPr id="11" name="日期占位符 1">
            <a:extLst>
              <a:ext uri="{FF2B5EF4-FFF2-40B4-BE49-F238E27FC236}">
                <a16:creationId xmlns:a16="http://schemas.microsoft.com/office/drawing/2014/main" id="{915BE1F4-DAD2-592A-F502-F330BA686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12" name="页脚占位符 2">
            <a:extLst>
              <a:ext uri="{FF2B5EF4-FFF2-40B4-BE49-F238E27FC236}">
                <a16:creationId xmlns:a16="http://schemas.microsoft.com/office/drawing/2014/main" id="{E0E0B593-8D50-B886-D181-6FAD5AA1A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13" name="灯片编号占位符 4">
            <a:extLst>
              <a:ext uri="{FF2B5EF4-FFF2-40B4-BE49-F238E27FC236}">
                <a16:creationId xmlns:a16="http://schemas.microsoft.com/office/drawing/2014/main" id="{A09455DB-8D48-1A82-545B-16E6F5A1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38</a:t>
            </a:fld>
            <a:endParaRPr lang="zh-CN" altLang="en-US" dirty="0"/>
          </a:p>
        </p:txBody>
      </p:sp>
      <p:pic>
        <p:nvPicPr>
          <p:cNvPr id="10" name="图片 9"/>
          <p:cNvPicPr>
            <a:picLocks/>
          </p:cNvPicPr>
          <p:nvPr/>
        </p:nvPicPr>
        <p:blipFill rotWithShape="1">
          <a:blip r:embed="rId4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7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782300" y="6003409"/>
            <a:ext cx="8268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http://irc.cs.sdu.edu.cn/~lulin/index.html</a:t>
            </a:r>
            <a:endParaRPr lang="zh-CN" altLang="en-US" sz="3600" i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" b="23110"/>
          <a:stretch/>
        </p:blipFill>
        <p:spPr>
          <a:xfrm>
            <a:off x="377372" y="1550680"/>
            <a:ext cx="11364685" cy="297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645A3C6-A02C-4D2C-A96C-A69B83DC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35" y="11289"/>
            <a:ext cx="11503212" cy="7179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4000" dirty="0">
                <a:latin typeface="+mn-lt"/>
                <a:cs typeface="Arial" panose="020B0604020202020204" pitchFamily="34" charset="0"/>
              </a:rPr>
              <a:t>Our goal</a:t>
            </a:r>
            <a:endParaRPr lang="zh-CN" altLang="en-US" sz="4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54" name="矩形 53"/>
          <p:cNvSpPr/>
          <p:nvPr/>
        </p:nvSpPr>
        <p:spPr>
          <a:xfrm>
            <a:off x="5500810" y="2913372"/>
            <a:ext cx="81558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200" dirty="0"/>
              <a:t>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200" b="0" i="0" dirty="0">
                <a:effectLst/>
              </a:rPr>
              <a:t>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200" dirty="0"/>
              <a:t>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200" dirty="0"/>
              <a:t>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altLang="zh-CN" sz="2200" b="0" i="0" dirty="0">
              <a:effectLst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zh-CN" sz="2200" b="0" i="0" dirty="0">
              <a:effectLst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533821" y="4853054"/>
            <a:ext cx="815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×"/>
            </a:pPr>
            <a:r>
              <a:rPr lang="en-US" altLang="zh-CN" sz="2400" dirty="0"/>
              <a:t> </a:t>
            </a:r>
            <a:endParaRPr lang="en-US" altLang="zh-CN" sz="2400" b="0" i="0" dirty="0">
              <a:effectLst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533821" y="5306815"/>
            <a:ext cx="815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×"/>
            </a:pPr>
            <a:r>
              <a:rPr lang="en-US" altLang="zh-CN" sz="2400" dirty="0"/>
              <a:t> </a:t>
            </a:r>
            <a:endParaRPr lang="en-US" altLang="zh-CN" sz="2400" b="0" i="0" dirty="0">
              <a:effectLst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986601" y="2864382"/>
            <a:ext cx="527328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b="0" i="0" dirty="0">
                <a:effectLst/>
              </a:rPr>
              <a:t>Fabricable; 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b="0" i="0" dirty="0">
                <a:effectLst/>
              </a:rPr>
              <a:t>Single-connected</a:t>
            </a:r>
            <a:r>
              <a:rPr lang="en-US" altLang="zh-CN" sz="2200" dirty="0"/>
              <a:t>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/>
              <a:t>Boundary-aligned;</a:t>
            </a:r>
            <a:endParaRPr lang="en-US" altLang="zh-CN" sz="2200" b="0" i="0" dirty="0">
              <a:effectLst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/>
              <a:t>Presenting various densities;</a:t>
            </a:r>
            <a:endParaRPr lang="en-US" altLang="zh-CN" sz="2200" b="0" i="0" dirty="0">
              <a:effectLst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/>
              <a:t>Compact types of set</a:t>
            </a:r>
            <a:r>
              <a:rPr lang="en-US" altLang="zh-CN" sz="2200" b="0" i="0" dirty="0">
                <a:effectLst/>
              </a:rPr>
              <a:t>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/>
              <a:t>Multi-scale for efficient tiling.</a:t>
            </a:r>
          </a:p>
        </p:txBody>
      </p:sp>
      <p:sp>
        <p:nvSpPr>
          <p:cNvPr id="17" name="矩形 16"/>
          <p:cNvSpPr/>
          <p:nvPr/>
        </p:nvSpPr>
        <p:spPr>
          <a:xfrm>
            <a:off x="658009" y="2364477"/>
            <a:ext cx="3935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First, we need a set of tiles:</a:t>
            </a:r>
          </a:p>
        </p:txBody>
      </p:sp>
      <p:sp>
        <p:nvSpPr>
          <p:cNvPr id="35" name="矩形 34"/>
          <p:cNvSpPr/>
          <p:nvPr/>
        </p:nvSpPr>
        <p:spPr>
          <a:xfrm>
            <a:off x="6332179" y="2368576"/>
            <a:ext cx="56261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/>
              <a:t>Wang tile: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A puzzle system with color-coded squares;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Arranged side by side with matching colors;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Without rotating or reflecting them;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Single scale.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7224215" y="4718099"/>
            <a:ext cx="3250520" cy="1905880"/>
            <a:chOff x="7182141" y="4438238"/>
            <a:chExt cx="3250520" cy="1905880"/>
          </a:xfrm>
        </p:grpSpPr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73AAD08D-527A-6C30-16AF-E4287FE8E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999" t="14372" r="62880" b="23355"/>
            <a:stretch/>
          </p:blipFill>
          <p:spPr>
            <a:xfrm>
              <a:off x="7182141" y="4438238"/>
              <a:ext cx="1669573" cy="1624752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B45849F2-0110-48AD-B731-269A3D4ED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2263" y="4515843"/>
              <a:ext cx="1430398" cy="1537622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9284620" y="6036340"/>
              <a:ext cx="8819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cs typeface="Arial" panose="020B0604020202020204" pitchFamily="34" charset="0"/>
                </a:rPr>
                <a:t>[Bian’18] </a:t>
              </a:r>
              <a:endParaRPr lang="zh-CN" altLang="en-US" sz="1400" dirty="0"/>
            </a:p>
          </p:txBody>
        </p:sp>
        <p:sp>
          <p:nvSpPr>
            <p:cNvPr id="38" name="矩形 37"/>
            <p:cNvSpPr/>
            <p:nvPr/>
          </p:nvSpPr>
          <p:spPr>
            <a:xfrm>
              <a:off x="7644198" y="6036341"/>
              <a:ext cx="17903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cs typeface="Arial" panose="020B0604020202020204" pitchFamily="34" charset="0"/>
                </a:rPr>
                <a:t>[Wei’04]</a:t>
              </a:r>
              <a:endParaRPr lang="zh-CN" altLang="en-US" sz="14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55812" y="980110"/>
            <a:ext cx="11080376" cy="1058637"/>
            <a:chOff x="833718" y="920437"/>
            <a:chExt cx="11080376" cy="1058637"/>
          </a:xfrm>
        </p:grpSpPr>
        <p:sp>
          <p:nvSpPr>
            <p:cNvPr id="24" name="矩形 23"/>
            <p:cNvSpPr/>
            <p:nvPr/>
          </p:nvSpPr>
          <p:spPr>
            <a:xfrm>
              <a:off x="1097280" y="987937"/>
              <a:ext cx="1081681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/>
                <a:t>To </a:t>
              </a:r>
              <a:r>
                <a:rPr lang="en-US" altLang="zh-CN" sz="2800" dirty="0">
                  <a:solidFill>
                    <a:srgbClr val="FF0000"/>
                  </a:solidFill>
                </a:rPr>
                <a:t>efficiently</a:t>
              </a:r>
              <a:r>
                <a:rPr lang="en-US" altLang="zh-CN" sz="2800" dirty="0"/>
                <a:t> generate large-scale artwork </a:t>
              </a:r>
              <a:r>
                <a:rPr lang="en-US" altLang="zh-CN" sz="2800" dirty="0">
                  <a:solidFill>
                    <a:srgbClr val="FF0000"/>
                  </a:solidFill>
                </a:rPr>
                <a:t>with fine details</a:t>
              </a:r>
              <a:r>
                <a:rPr lang="en-US" altLang="zh-CN" sz="2800" dirty="0"/>
                <a:t> using a few types of small-scale </a:t>
              </a:r>
              <a:r>
                <a:rPr lang="en-US" altLang="zh-CN" sz="2800" dirty="0">
                  <a:solidFill>
                    <a:srgbClr val="FF0000"/>
                  </a:solidFill>
                </a:rPr>
                <a:t>pre-fabricated</a:t>
              </a:r>
              <a:r>
                <a:rPr lang="en-US" altLang="zh-CN" sz="2800" dirty="0"/>
                <a:t> tiles.</a:t>
              </a: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833718" y="920437"/>
              <a:ext cx="11080376" cy="1058637"/>
            </a:xfrm>
            <a:prstGeom prst="roundRect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/>
          <p:cNvPicPr>
            <a:picLocks/>
          </p:cNvPicPr>
          <p:nvPr/>
        </p:nvPicPr>
        <p:blipFill rotWithShape="1">
          <a:blip r:embed="rId5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645A3C6-A02C-4D2C-A96C-A69B83DC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35" y="11289"/>
            <a:ext cx="11503212" cy="7179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4000" dirty="0">
                <a:latin typeface="+mn-lt"/>
                <a:cs typeface="Arial" panose="020B0604020202020204" pitchFamily="34" charset="0"/>
              </a:rPr>
              <a:t>Multi-scale Wang tiles</a:t>
            </a:r>
            <a:endParaRPr lang="zh-CN" altLang="en-US" sz="4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DA34E0B9-EBB7-4572-A88F-F7F30C64D64F}"/>
              </a:ext>
            </a:extLst>
          </p:cNvPr>
          <p:cNvSpPr txBox="1">
            <a:spLocks/>
          </p:cNvSpPr>
          <p:nvPr/>
        </p:nvSpPr>
        <p:spPr>
          <a:xfrm>
            <a:off x="285851" y="957789"/>
            <a:ext cx="11569167" cy="3962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cs typeface="Arial" panose="020B0604020202020204" pitchFamily="34" charset="0"/>
              </a:rPr>
              <a:t>Wang tiles allowed to rotate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000" dirty="0">
                <a:cs typeface="Arial" panose="020B0604020202020204" pitchFamily="34" charset="0"/>
              </a:rPr>
              <a:t>    Rotation is a natural operation to enhance the suitability of fabricated tiles, reducing its number of types.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cs typeface="Arial" panose="020B0604020202020204" pitchFamily="34" charset="0"/>
              </a:rPr>
              <a:t>Wang tiles with various densities: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000" dirty="0">
                <a:cs typeface="Arial" panose="020B0604020202020204" pitchFamily="34" charset="0"/>
              </a:rPr>
              <a:t>    </a:t>
            </a:r>
            <a:r>
              <a:rPr lang="en-US" altLang="zh-CN" sz="2000" dirty="0"/>
              <a:t>Increase the number of “colors” to improve the precision of density expression, while leading</a:t>
            </a:r>
            <a:r>
              <a:rPr lang="zh-CN" altLang="en-US" sz="2000" dirty="0"/>
              <a:t> </a:t>
            </a:r>
            <a:r>
              <a:rPr lang="en-US" altLang="zh-CN" sz="2000" dirty="0"/>
              <a:t>to a combination explosion in the amount of types.</a:t>
            </a:r>
            <a:endParaRPr lang="en-US" altLang="zh-CN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cs typeface="Arial" panose="020B0604020202020204" pitchFamily="34" charset="0"/>
              </a:rPr>
              <a:t>Multi-scale: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000" dirty="0">
                <a:cs typeface="Arial" panose="020B0604020202020204" pitchFamily="34" charset="0"/>
              </a:rPr>
              <a:t>    Reduce the </a:t>
            </a:r>
            <a:r>
              <a:rPr lang="en-US" altLang="zh-CN" sz="2000" dirty="0"/>
              <a:t>overall number of pre-fabricated tiles, but increase the amount of types and the density error.</a:t>
            </a:r>
            <a:endParaRPr lang="en-US" altLang="zh-CN" sz="20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dirty="0"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1056690" y="4506341"/>
            <a:ext cx="1681486" cy="1677747"/>
            <a:chOff x="6917258" y="2674235"/>
            <a:chExt cx="2236469" cy="223149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7074" y="2678127"/>
              <a:ext cx="1095715" cy="108880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7258" y="2674235"/>
              <a:ext cx="1099139" cy="1088802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5546" y="3819846"/>
              <a:ext cx="1088181" cy="1085884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27594" y="3816926"/>
              <a:ext cx="1088803" cy="1088803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055229" y="4011769"/>
            <a:ext cx="7155556" cy="2528573"/>
            <a:chOff x="4055229" y="3638150"/>
            <a:chExt cx="7858768" cy="2777068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EF0F392-DB59-4209-BB65-445CD6F21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96807" y="4381216"/>
              <a:ext cx="1673257" cy="488033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406797F9-FEA8-4EAF-97CB-65B56A566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91368" y="4795598"/>
              <a:ext cx="1673255" cy="460145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C2320163-30AE-406E-AEB3-638C84B23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85928" y="5232952"/>
              <a:ext cx="1677446" cy="43334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36F38FCF-6016-49A1-9046-4B8A07373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82163" y="5643501"/>
              <a:ext cx="1714986" cy="44280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DD0A96BF-258F-4447-9C2E-B95D7D277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72921" y="3638150"/>
              <a:ext cx="2978515" cy="759621"/>
            </a:xfrm>
            <a:prstGeom prst="rect">
              <a:avLst/>
            </a:prstGeom>
          </p:spPr>
        </p:pic>
        <p:sp>
          <p:nvSpPr>
            <p:cNvPr id="47" name="箭头: 右 14">
              <a:extLst>
                <a:ext uri="{FF2B5EF4-FFF2-40B4-BE49-F238E27FC236}">
                  <a16:creationId xmlns:a16="http://schemas.microsoft.com/office/drawing/2014/main" id="{9E793206-92ED-4FBF-B35D-63DD10552365}"/>
                </a:ext>
              </a:extLst>
            </p:cNvPr>
            <p:cNvSpPr/>
            <p:nvPr/>
          </p:nvSpPr>
          <p:spPr>
            <a:xfrm>
              <a:off x="5772429" y="4973006"/>
              <a:ext cx="121431" cy="96952"/>
            </a:xfrm>
            <a:prstGeom prst="rightArrow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17"/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AF1A3D22-B68F-4E93-B625-A9F007B57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17553" y="4663414"/>
              <a:ext cx="1386031" cy="1395573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EA5F8569-223D-48C6-9850-D78C5E5B0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0800000">
              <a:off x="7412762" y="4663414"/>
              <a:ext cx="1395574" cy="139557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DF61FC84-F5EA-4A76-BB24-7221E4F91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0800000">
              <a:off x="9009816" y="4671928"/>
              <a:ext cx="1381321" cy="1381321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7AADF01D-211A-4614-8D8B-D7A7BDF34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74466"/>
            <a:stretch/>
          </p:blipFill>
          <p:spPr>
            <a:xfrm flipV="1">
              <a:off x="10391138" y="5342474"/>
              <a:ext cx="738086" cy="737208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2B0DA0DE-F40F-48BE-90A8-83E163802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279" t="8300" r="75940" b="7931"/>
            <a:stretch/>
          </p:blipFill>
          <p:spPr>
            <a:xfrm>
              <a:off x="10420739" y="5022156"/>
              <a:ext cx="333155" cy="331005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A13E737-944B-4AD1-9F7C-24EF048C0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279" t="8300" r="75940" b="7931"/>
            <a:stretch/>
          </p:blipFill>
          <p:spPr>
            <a:xfrm flipH="1">
              <a:off x="10416452" y="4675526"/>
              <a:ext cx="333155" cy="331005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668D1AD4-8F08-4EA0-AC9F-38D551FB6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279" t="8300" r="75940" b="7931"/>
            <a:stretch/>
          </p:blipFill>
          <p:spPr>
            <a:xfrm flipH="1">
              <a:off x="11124251" y="5711078"/>
              <a:ext cx="333155" cy="331005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3AE160F8-5014-49C6-BC74-39D43970B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4480" b="3348"/>
            <a:stretch/>
          </p:blipFill>
          <p:spPr>
            <a:xfrm flipH="1">
              <a:off x="8969613" y="3933916"/>
              <a:ext cx="737832" cy="712674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406797F9-FEA8-4EAF-97CB-65B56A566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29" t="8636" r="76190" b="6770"/>
            <a:stretch/>
          </p:blipFill>
          <p:spPr>
            <a:xfrm rot="10800000">
              <a:off x="9697282" y="4277351"/>
              <a:ext cx="353613" cy="362680"/>
            </a:xfrm>
            <a:prstGeom prst="rect">
              <a:avLst/>
            </a:prstGeom>
          </p:spPr>
        </p:pic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C1836A86-396E-4B66-AF47-51AD48A24F99}"/>
                </a:ext>
              </a:extLst>
            </p:cNvPr>
            <p:cNvSpPr txBox="1"/>
            <p:nvPr/>
          </p:nvSpPr>
          <p:spPr>
            <a:xfrm>
              <a:off x="6748511" y="4298749"/>
              <a:ext cx="1876864" cy="365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772" dirty="0">
                  <a:latin typeface="Arial" panose="020B0604020202020204" pitchFamily="34" charset="0"/>
                  <a:cs typeface="Arial" panose="020B0604020202020204" pitchFamily="34" charset="0"/>
                </a:rPr>
                <a:t>2 x 2 tiles</a:t>
              </a:r>
              <a:endParaRPr lang="zh-CN" altLang="en-US" sz="1772" dirty="0"/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C1836A86-396E-4B66-AF47-51AD48A24F99}"/>
                </a:ext>
              </a:extLst>
            </p:cNvPr>
            <p:cNvSpPr txBox="1"/>
            <p:nvPr/>
          </p:nvSpPr>
          <p:spPr>
            <a:xfrm>
              <a:off x="6748511" y="6050182"/>
              <a:ext cx="1876864" cy="365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772" dirty="0">
                  <a:latin typeface="Arial" panose="020B0604020202020204" pitchFamily="34" charset="0"/>
                  <a:cs typeface="Arial" panose="020B0604020202020204" pitchFamily="34" charset="0"/>
                </a:rPr>
                <a:t>4 x 4 tiles</a:t>
              </a:r>
              <a:endParaRPr lang="zh-CN" altLang="en-US" sz="1772" dirty="0"/>
            </a:p>
          </p:txBody>
        </p:sp>
        <p:sp>
          <p:nvSpPr>
            <p:cNvPr id="62" name="箭头: 右 14">
              <a:extLst>
                <a:ext uri="{FF2B5EF4-FFF2-40B4-BE49-F238E27FC236}">
                  <a16:creationId xmlns:a16="http://schemas.microsoft.com/office/drawing/2014/main" id="{9E793206-92ED-4FBF-B35D-63DD10552365}"/>
                </a:ext>
              </a:extLst>
            </p:cNvPr>
            <p:cNvSpPr/>
            <p:nvPr/>
          </p:nvSpPr>
          <p:spPr>
            <a:xfrm>
              <a:off x="8837937" y="4972248"/>
              <a:ext cx="121431" cy="96952"/>
            </a:xfrm>
            <a:prstGeom prst="rightArrow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17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C1836A86-396E-4B66-AF47-51AD48A24F99}"/>
                </a:ext>
              </a:extLst>
            </p:cNvPr>
            <p:cNvSpPr txBox="1"/>
            <p:nvPr/>
          </p:nvSpPr>
          <p:spPr>
            <a:xfrm>
              <a:off x="4055229" y="6050182"/>
              <a:ext cx="2182220" cy="365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772" dirty="0">
                  <a:latin typeface="Arial" panose="020B0604020202020204" pitchFamily="34" charset="0"/>
                  <a:cs typeface="Arial" panose="020B0604020202020204" pitchFamily="34" charset="0"/>
                </a:rPr>
                <a:t>Elementary tiles</a:t>
              </a:r>
              <a:endParaRPr lang="zh-CN" altLang="en-US" sz="1772" dirty="0"/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C1836A86-396E-4B66-AF47-51AD48A24F99}"/>
                </a:ext>
              </a:extLst>
            </p:cNvPr>
            <p:cNvSpPr txBox="1"/>
            <p:nvPr/>
          </p:nvSpPr>
          <p:spPr>
            <a:xfrm>
              <a:off x="10843121" y="4444797"/>
              <a:ext cx="1070876" cy="350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……</a:t>
              </a:r>
              <a:endParaRPr lang="zh-CN" altLang="en-US" sz="2800" dirty="0"/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C1836A86-396E-4B66-AF47-51AD48A24F99}"/>
              </a:ext>
            </a:extLst>
          </p:cNvPr>
          <p:cNvSpPr txBox="1"/>
          <p:nvPr/>
        </p:nvSpPr>
        <p:spPr>
          <a:xfrm>
            <a:off x="593369" y="6175307"/>
            <a:ext cx="2884810" cy="365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72" dirty="0">
                <a:latin typeface="Arial" panose="020B0604020202020204" pitchFamily="34" charset="0"/>
                <a:cs typeface="Arial" panose="020B0604020202020204" pitchFamily="34" charset="0"/>
              </a:rPr>
              <a:t>Tiles with various densities</a:t>
            </a:r>
            <a:endParaRPr lang="zh-CN" altLang="en-US" sz="1772" dirty="0"/>
          </a:p>
        </p:txBody>
      </p:sp>
      <p:sp>
        <p:nvSpPr>
          <p:cNvPr id="66" name="对话气泡: 圆角矩形 14">
            <a:extLst>
              <a:ext uri="{FF2B5EF4-FFF2-40B4-BE49-F238E27FC236}">
                <a16:creationId xmlns:a16="http://schemas.microsoft.com/office/drawing/2014/main" id="{E2F490D3-E85F-F50E-F560-1452840146B2}"/>
              </a:ext>
            </a:extLst>
          </p:cNvPr>
          <p:cNvSpPr/>
          <p:nvPr/>
        </p:nvSpPr>
        <p:spPr>
          <a:xfrm>
            <a:off x="336982" y="4577812"/>
            <a:ext cx="11364857" cy="1444904"/>
          </a:xfrm>
          <a:prstGeom prst="wedgeRoundRectCallout">
            <a:avLst>
              <a:gd name="adj1" fmla="val -24844"/>
              <a:gd name="adj2" fmla="val -32698"/>
              <a:gd name="adj3" fmla="val 16667"/>
            </a:avLst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cs typeface="Arial" panose="020B0604020202020204" pitchFamily="34" charset="0"/>
              </a:rPr>
              <a:t>It is conflicting to </a:t>
            </a:r>
            <a:r>
              <a:rPr lang="en-US" altLang="zh-CN" sz="2800" b="1" dirty="0">
                <a:solidFill>
                  <a:srgbClr val="FFC000"/>
                </a:solidFill>
              </a:rPr>
              <a:t>minimize the type </a:t>
            </a:r>
            <a:r>
              <a:rPr lang="en-US" altLang="zh-CN" sz="2800" dirty="0"/>
              <a:t>and </a:t>
            </a:r>
            <a:r>
              <a:rPr lang="en-US" altLang="zh-CN" sz="2800" b="1" dirty="0">
                <a:solidFill>
                  <a:srgbClr val="FFC000"/>
                </a:solidFill>
              </a:rPr>
              <a:t>total number</a:t>
            </a:r>
            <a:r>
              <a:rPr lang="en-US" altLang="zh-CN" sz="2800" dirty="0">
                <a:solidFill>
                  <a:srgbClr val="FFC000"/>
                </a:solidFill>
              </a:rPr>
              <a:t> </a:t>
            </a:r>
            <a:r>
              <a:rPr lang="en-US" altLang="zh-CN" sz="2800" dirty="0"/>
              <a:t>of pre-fabricated tiles while minimizing the </a:t>
            </a:r>
            <a:r>
              <a:rPr lang="en-US" altLang="zh-CN" sz="2800" b="1" dirty="0">
                <a:solidFill>
                  <a:srgbClr val="FFC000"/>
                </a:solidFill>
              </a:rPr>
              <a:t>density error </a:t>
            </a:r>
            <a:r>
              <a:rPr lang="en-US" altLang="zh-CN" sz="2800" dirty="0"/>
              <a:t>between the result and the target.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36" name="图片 35"/>
          <p:cNvPicPr>
            <a:picLocks/>
          </p:cNvPicPr>
          <p:nvPr/>
        </p:nvPicPr>
        <p:blipFill rotWithShape="1">
          <a:blip r:embed="rId14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645A3C6-A02C-4D2C-A96C-A69B83DC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35" y="11289"/>
            <a:ext cx="11503212" cy="7179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4000" dirty="0">
                <a:latin typeface="+mn-lt"/>
                <a:cs typeface="Arial" panose="020B0604020202020204" pitchFamily="34" charset="0"/>
              </a:rPr>
              <a:t>Problem description</a:t>
            </a:r>
            <a:endParaRPr lang="zh-CN" altLang="en-US" sz="4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41" name="内容占位符 2">
            <a:extLst>
              <a:ext uri="{FF2B5EF4-FFF2-40B4-BE49-F238E27FC236}">
                <a16:creationId xmlns:a16="http://schemas.microsoft.com/office/drawing/2014/main" id="{F262E677-4CC6-47E2-87CF-F515E9C01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754" y="1011226"/>
            <a:ext cx="11070491" cy="542366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/>
              <a:t>Challenges: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200" dirty="0">
                <a:solidFill>
                  <a:srgbClr val="FF0000"/>
                </a:solidFill>
              </a:rPr>
              <a:t>Combination explosion</a:t>
            </a:r>
            <a:r>
              <a:rPr lang="en-US" altLang="zh-CN" sz="2200" dirty="0"/>
              <a:t> of the types of tile due to the pursuit of efficient tiling and fine density details.</a:t>
            </a:r>
            <a:endParaRPr lang="en-US" altLang="zh-CN" sz="2200" b="1" dirty="0"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cs typeface="Arial" panose="020B0604020202020204" pitchFamily="34" charset="0"/>
              </a:rPr>
              <a:t>Objectives: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200" dirty="0"/>
              <a:t>A method to generate </a:t>
            </a:r>
            <a:r>
              <a:rPr lang="en-US" altLang="zh-CN" sz="2200" dirty="0">
                <a:solidFill>
                  <a:srgbClr val="FF0000"/>
                </a:solidFill>
              </a:rPr>
              <a:t>representative multi-scale Wang tiles</a:t>
            </a:r>
            <a:r>
              <a:rPr lang="en-US" altLang="zh-CN" sz="2200" dirty="0"/>
              <a:t> minimizing the </a:t>
            </a:r>
            <a:r>
              <a:rPr lang="en-US" altLang="zh-CN" sz="2200" dirty="0">
                <a:solidFill>
                  <a:srgbClr val="FF0000"/>
                </a:solidFill>
              </a:rPr>
              <a:t>amount of types </a:t>
            </a:r>
            <a:r>
              <a:rPr lang="en-US" altLang="zh-CN" sz="2200" dirty="0"/>
              <a:t>and </a:t>
            </a:r>
            <a:r>
              <a:rPr lang="en-US" altLang="zh-CN" sz="2200" dirty="0">
                <a:solidFill>
                  <a:srgbClr val="FF0000"/>
                </a:solidFill>
              </a:rPr>
              <a:t>the total number </a:t>
            </a:r>
            <a:r>
              <a:rPr lang="en-US" altLang="zh-CN" sz="2200" dirty="0"/>
              <a:t>of pre-fabricated tiles, meanwhile minimizing the </a:t>
            </a:r>
            <a:r>
              <a:rPr lang="en-US" altLang="zh-CN" sz="2200" dirty="0">
                <a:solidFill>
                  <a:srgbClr val="FF0000"/>
                </a:solidFill>
              </a:rPr>
              <a:t>density error</a:t>
            </a:r>
            <a:r>
              <a:rPr lang="en-US" altLang="zh-CN" sz="2200" dirty="0"/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200" dirty="0"/>
              <a:t>An </a:t>
            </a:r>
            <a:r>
              <a:rPr lang="en-US" altLang="zh-CN" sz="2200" dirty="0">
                <a:solidFill>
                  <a:srgbClr val="FF0000"/>
                </a:solidFill>
              </a:rPr>
              <a:t>efficient algorithm </a:t>
            </a:r>
            <a:r>
              <a:rPr lang="en-US" altLang="zh-CN" sz="2200" dirty="0"/>
              <a:t>to tile a given image hierarchically using our tiles.</a:t>
            </a:r>
            <a:endParaRPr lang="en-US" altLang="zh-CN" sz="2200" b="1" dirty="0"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/>
              <a:t>Constraints: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2200" dirty="0"/>
              <a:t>Manufacturing constraints: tiles should be single-connected and the smallest part should meet minimal manufacturing requirements. </a:t>
            </a:r>
            <a:endParaRPr lang="en-US" altLang="zh-CN" sz="2200" b="1" dirty="0"/>
          </a:p>
        </p:txBody>
      </p:sp>
      <p:pic>
        <p:nvPicPr>
          <p:cNvPr id="8" name="图片 7"/>
          <p:cNvPicPr>
            <a:picLocks/>
          </p:cNvPicPr>
          <p:nvPr/>
        </p:nvPicPr>
        <p:blipFill rotWithShape="1">
          <a:blip r:embed="rId3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7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645A3C6-A02C-4D2C-A96C-A69B83DC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35" y="11289"/>
            <a:ext cx="11503212" cy="7179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Related Work — </a:t>
            </a:r>
            <a:r>
              <a:rPr lang="en-US" altLang="zh-CN" sz="3200" dirty="0">
                <a:latin typeface="+mn-lt"/>
                <a:cs typeface="Arial" panose="020B0604020202020204" pitchFamily="34" charset="0"/>
              </a:rPr>
              <a:t>Wang tiles for image &amp; texture synthesizing </a:t>
            </a:r>
            <a:endParaRPr lang="zh-CN" altLang="en-US" sz="3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3AAD08D-527A-6C30-16AF-E4287FE8E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" t="4558" r="2340" b="2430"/>
          <a:stretch/>
        </p:blipFill>
        <p:spPr>
          <a:xfrm>
            <a:off x="3500543" y="2553085"/>
            <a:ext cx="7666505" cy="23594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4F7343-B0C8-A562-C2FA-A2C06BB28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15" y="861580"/>
            <a:ext cx="1846752" cy="1869894"/>
          </a:xfrm>
          <a:prstGeom prst="rect">
            <a:avLst/>
          </a:prstGeom>
        </p:spPr>
      </p:pic>
      <p:pic>
        <p:nvPicPr>
          <p:cNvPr id="12" name="内容占位符 3" descr="interactive">
            <a:extLst>
              <a:ext uri="{FF2B5EF4-FFF2-40B4-BE49-F238E27FC236}">
                <a16:creationId xmlns:a16="http://schemas.microsoft.com/office/drawing/2014/main" id="{0AF10D3F-C75E-0670-641E-4F4F3BCAE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51719"/>
          <a:stretch/>
        </p:blipFill>
        <p:spPr>
          <a:xfrm>
            <a:off x="2350535" y="946238"/>
            <a:ext cx="2066055" cy="17169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539B634-19BB-EBEB-5A6B-1D17DBE64FC2}"/>
              </a:ext>
            </a:extLst>
          </p:cNvPr>
          <p:cNvSpPr txBox="1"/>
          <p:nvPr/>
        </p:nvSpPr>
        <p:spPr>
          <a:xfrm>
            <a:off x="6970228" y="1400276"/>
            <a:ext cx="3280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cs typeface="Arial" panose="020B0604020202020204" pitchFamily="34" charset="0"/>
              </a:rPr>
              <a:t>[Cohen et al. Wang tiles for image and texture generation. TOG, 2003]</a:t>
            </a:r>
            <a:endParaRPr lang="zh-CN" altLang="en-US" sz="1600" dirty="0"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1925C4-3259-77C0-F25C-13A2E4708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2380" y="909540"/>
            <a:ext cx="2198249" cy="1718967"/>
          </a:xfrm>
          <a:prstGeom prst="rect">
            <a:avLst/>
          </a:prstGeom>
        </p:spPr>
      </p:pic>
      <p:sp>
        <p:nvSpPr>
          <p:cNvPr id="15" name="对话气泡: 圆角矩形 14">
            <a:extLst>
              <a:ext uri="{FF2B5EF4-FFF2-40B4-BE49-F238E27FC236}">
                <a16:creationId xmlns:a16="http://schemas.microsoft.com/office/drawing/2014/main" id="{E2F490D3-E85F-F50E-F560-1452840146B2}"/>
              </a:ext>
            </a:extLst>
          </p:cNvPr>
          <p:cNvSpPr/>
          <p:nvPr/>
        </p:nvSpPr>
        <p:spPr>
          <a:xfrm>
            <a:off x="4608074" y="3283662"/>
            <a:ext cx="6602711" cy="1020588"/>
          </a:xfrm>
          <a:prstGeom prst="wedgeRoundRectCallout">
            <a:avLst>
              <a:gd name="adj1" fmla="val -49070"/>
              <a:gd name="adj2" fmla="val 23081"/>
              <a:gd name="adj3" fmla="val 16667"/>
            </a:avLst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cs typeface="Arial" panose="020B0604020202020204" pitchFamily="34" charset="0"/>
              </a:rPr>
              <a:t>Inefficient when tiling a large target tile by tile;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cs typeface="Arial" panose="020B0604020202020204" pitchFamily="34" charset="0"/>
              </a:rPr>
              <a:t>Has no ability to express various densities.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074A490-9B90-AC69-655E-584D247E440F}"/>
              </a:ext>
            </a:extLst>
          </p:cNvPr>
          <p:cNvSpPr/>
          <p:nvPr/>
        </p:nvSpPr>
        <p:spPr>
          <a:xfrm>
            <a:off x="291409" y="3271168"/>
            <a:ext cx="288359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cs typeface="Arial" panose="020B0604020202020204" pitchFamily="34" charset="0"/>
              </a:rPr>
              <a:t>[Wei, Li-Yi. Tile-based texture mapping on graphics hardware. SIGGRAPH. 2004.]</a:t>
            </a:r>
            <a:endParaRPr lang="zh-CN" altLang="en-US" sz="1600" dirty="0"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2ADE7E7-FD24-3768-649F-6F5497CDEC00}"/>
              </a:ext>
            </a:extLst>
          </p:cNvPr>
          <p:cNvSpPr txBox="1"/>
          <p:nvPr/>
        </p:nvSpPr>
        <p:spPr>
          <a:xfrm>
            <a:off x="7844840" y="5221730"/>
            <a:ext cx="3720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cs typeface="Arial" panose="020B0604020202020204" pitchFamily="34" charset="0"/>
              </a:rPr>
              <a:t>[Chi-Wing Fu and Man-Kang Leung. Texture Tiling on Arbitrary Topological Surfaces Using Wang Tiles.  EGSR 2005.]</a:t>
            </a:r>
            <a:endParaRPr lang="zh-CN" altLang="en-US" sz="1600" dirty="0">
              <a:cs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7552A76-98F3-21D3-74F6-89A748360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67" y="4613025"/>
            <a:ext cx="7252600" cy="1787715"/>
          </a:xfrm>
          <a:prstGeom prst="rect">
            <a:avLst/>
          </a:prstGeom>
        </p:spPr>
      </p:pic>
      <p:sp>
        <p:nvSpPr>
          <p:cNvPr id="20" name="日期占位符 1"/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21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2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23" name="图片 22"/>
          <p:cNvPicPr>
            <a:picLocks/>
          </p:cNvPicPr>
          <p:nvPr/>
        </p:nvPicPr>
        <p:blipFill rotWithShape="1">
          <a:blip r:embed="rId8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>
            <a:extLst>
              <a:ext uri="{FF2B5EF4-FFF2-40B4-BE49-F238E27FC236}">
                <a16:creationId xmlns:a16="http://schemas.microsoft.com/office/drawing/2014/main" id="{40531958-5618-473B-965D-9FEA049E8114}"/>
              </a:ext>
            </a:extLst>
          </p:cNvPr>
          <p:cNvSpPr txBox="1">
            <a:spLocks/>
          </p:cNvSpPr>
          <p:nvPr/>
        </p:nvSpPr>
        <p:spPr>
          <a:xfrm>
            <a:off x="218735" y="45157"/>
            <a:ext cx="11920653" cy="71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Related Work — </a:t>
            </a:r>
            <a:r>
              <a:rPr lang="en-US" altLang="zh-CN" sz="3200" dirty="0">
                <a:latin typeface="+mn-lt"/>
                <a:cs typeface="Arial" panose="020B0604020202020204" pitchFamily="34" charset="0"/>
              </a:rPr>
              <a:t>Halftoning &amp; stippling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80817" y="952895"/>
            <a:ext cx="6201166" cy="2857649"/>
            <a:chOff x="480817" y="952895"/>
            <a:chExt cx="6201166" cy="2857649"/>
          </a:xfrm>
        </p:grpSpPr>
        <p:grpSp>
          <p:nvGrpSpPr>
            <p:cNvPr id="22" name="组合 21"/>
            <p:cNvGrpSpPr/>
            <p:nvPr/>
          </p:nvGrpSpPr>
          <p:grpSpPr>
            <a:xfrm>
              <a:off x="573691" y="952895"/>
              <a:ext cx="5806394" cy="2535235"/>
              <a:chOff x="218735" y="1683541"/>
              <a:chExt cx="7701611" cy="3362738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735" y="3283404"/>
                <a:ext cx="7701611" cy="1762875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8735" y="1683541"/>
                <a:ext cx="7701417" cy="1508567"/>
              </a:xfrm>
              <a:prstGeom prst="rect">
                <a:avLst/>
              </a:prstGeom>
            </p:spPr>
          </p:pic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D19232F-2463-4E5D-A76E-70C6730F9D6D}"/>
                </a:ext>
              </a:extLst>
            </p:cNvPr>
            <p:cNvSpPr txBox="1"/>
            <p:nvPr/>
          </p:nvSpPr>
          <p:spPr>
            <a:xfrm>
              <a:off x="480817" y="3487379"/>
              <a:ext cx="6201166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500" dirty="0">
                  <a:cs typeface="Arial" panose="020B0604020202020204" pitchFamily="34" charset="0"/>
                </a:rPr>
                <a:t>[</a:t>
              </a:r>
              <a:r>
                <a:rPr lang="en-US" altLang="zh-CN" sz="1500" dirty="0"/>
                <a:t>Kopf J, et al. Recursive Wang tiles for real-time blue noise. SIGGRAPH 2006</a:t>
              </a:r>
              <a:r>
                <a:rPr lang="en-US" altLang="zh-CN" sz="1500" dirty="0">
                  <a:cs typeface="Arial" panose="020B0604020202020204" pitchFamily="34" charset="0"/>
                </a:rPr>
                <a:t>]</a:t>
              </a:r>
              <a:endParaRPr lang="zh-CN" altLang="en-US" sz="1500" dirty="0">
                <a:cs typeface="Arial" panose="020B0604020202020204" pitchFamily="34" charset="0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3D19232F-2463-4E5D-A76E-70C6730F9D6D}"/>
              </a:ext>
            </a:extLst>
          </p:cNvPr>
          <p:cNvSpPr txBox="1"/>
          <p:nvPr/>
        </p:nvSpPr>
        <p:spPr>
          <a:xfrm>
            <a:off x="6742505" y="5767709"/>
            <a:ext cx="38118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500" dirty="0">
                <a:cs typeface="Arial" panose="020B0604020202020204" pitchFamily="34" charset="0"/>
              </a:rPr>
              <a:t>[</a:t>
            </a:r>
            <a:r>
              <a:rPr lang="en-US" altLang="zh-CN" sz="1500" dirty="0"/>
              <a:t>Zhao H, et al. Printed perforated lampshades for continuous projective images. TOG 2016</a:t>
            </a:r>
            <a:r>
              <a:rPr lang="en-US" altLang="zh-CN" sz="1500" dirty="0">
                <a:cs typeface="Arial" panose="020B0604020202020204" pitchFamily="34" charset="0"/>
              </a:rPr>
              <a:t>]</a:t>
            </a:r>
            <a:endParaRPr lang="zh-CN" altLang="en-US" sz="1500" dirty="0"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809180" y="971752"/>
            <a:ext cx="5611420" cy="2839543"/>
            <a:chOff x="6809180" y="971752"/>
            <a:chExt cx="5611420" cy="2839543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D19232F-2463-4E5D-A76E-70C6730F9D6D}"/>
                </a:ext>
              </a:extLst>
            </p:cNvPr>
            <p:cNvSpPr txBox="1"/>
            <p:nvPr/>
          </p:nvSpPr>
          <p:spPr>
            <a:xfrm>
              <a:off x="6809180" y="3488130"/>
              <a:ext cx="5611420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500" dirty="0">
                  <a:cs typeface="Arial" panose="020B0604020202020204" pitchFamily="34" charset="0"/>
                </a:rPr>
                <a:t>[</a:t>
              </a:r>
              <a:r>
                <a:rPr lang="en-US" altLang="zh-CN" sz="1500" dirty="0"/>
                <a:t>De Goes F, et al. Blue noise through optimal transport. TOG 2012</a:t>
              </a:r>
              <a:r>
                <a:rPr lang="en-US" altLang="zh-CN" sz="1500" dirty="0">
                  <a:cs typeface="Arial" panose="020B0604020202020204" pitchFamily="34" charset="0"/>
                </a:rPr>
                <a:t>]</a:t>
              </a:r>
              <a:endParaRPr lang="zh-CN" altLang="en-US" sz="1500" dirty="0">
                <a:cs typeface="Arial" panose="020B0604020202020204" pitchFamily="34" charset="0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8638" y="971752"/>
              <a:ext cx="4671878" cy="2515627"/>
            </a:xfrm>
            <a:prstGeom prst="rect">
              <a:avLst/>
            </a:prstGeom>
          </p:spPr>
        </p:pic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3D19232F-2463-4E5D-A76E-70C6730F9D6D}"/>
              </a:ext>
            </a:extLst>
          </p:cNvPr>
          <p:cNvSpPr txBox="1"/>
          <p:nvPr/>
        </p:nvSpPr>
        <p:spPr>
          <a:xfrm>
            <a:off x="838200" y="5752370"/>
            <a:ext cx="39624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500" dirty="0">
                <a:cs typeface="Arial" panose="020B0604020202020204" pitchFamily="34" charset="0"/>
              </a:rPr>
              <a:t>[Ahmed A G M. Modular line-based halftoning via recursive division. NPAR 2014]</a:t>
            </a:r>
            <a:endParaRPr lang="zh-CN" altLang="en-US" sz="1500" dirty="0"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881535"/>
            <a:ext cx="4186516" cy="188070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8118" y="4021173"/>
            <a:ext cx="6144963" cy="1503185"/>
          </a:xfrm>
          <a:prstGeom prst="rect">
            <a:avLst/>
          </a:prstGeom>
        </p:spPr>
      </p:pic>
      <p:sp>
        <p:nvSpPr>
          <p:cNvPr id="19" name="对话气泡: 圆角矩形 14">
            <a:extLst>
              <a:ext uri="{FF2B5EF4-FFF2-40B4-BE49-F238E27FC236}">
                <a16:creationId xmlns:a16="http://schemas.microsoft.com/office/drawing/2014/main" id="{E2F490D3-E85F-F50E-F560-1452840146B2}"/>
              </a:ext>
            </a:extLst>
          </p:cNvPr>
          <p:cNvSpPr/>
          <p:nvPr/>
        </p:nvSpPr>
        <p:spPr>
          <a:xfrm>
            <a:off x="2931458" y="4635966"/>
            <a:ext cx="6144963" cy="913981"/>
          </a:xfrm>
          <a:prstGeom prst="wedgeRoundRectCallout">
            <a:avLst>
              <a:gd name="adj1" fmla="val -49070"/>
              <a:gd name="adj2" fmla="val 23081"/>
              <a:gd name="adj3" fmla="val 16667"/>
            </a:avLst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cs typeface="Arial" panose="020B0604020202020204" pitchFamily="34" charset="0"/>
              </a:rPr>
              <a:t>Not suitable for large-scale fabrication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8" name="日期占位符 1">
            <a:extLst>
              <a:ext uri="{FF2B5EF4-FFF2-40B4-BE49-F238E27FC236}">
                <a16:creationId xmlns:a16="http://schemas.microsoft.com/office/drawing/2014/main" id="{851149A1-0091-0433-1995-7AF882FC1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20" name="页脚占位符 2">
            <a:extLst>
              <a:ext uri="{FF2B5EF4-FFF2-40B4-BE49-F238E27FC236}">
                <a16:creationId xmlns:a16="http://schemas.microsoft.com/office/drawing/2014/main" id="{82D5A743-1F1C-6C2A-F88C-1C1EBB20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32" name="灯片编号占位符 4">
            <a:extLst>
              <a:ext uri="{FF2B5EF4-FFF2-40B4-BE49-F238E27FC236}">
                <a16:creationId xmlns:a16="http://schemas.microsoft.com/office/drawing/2014/main" id="{6F4789B0-66DC-A460-63CF-B71B46AAE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8</a:t>
            </a:fld>
            <a:endParaRPr lang="zh-CN" altLang="en-US" dirty="0"/>
          </a:p>
        </p:txBody>
      </p:sp>
      <p:pic>
        <p:nvPicPr>
          <p:cNvPr id="33" name="图片 32"/>
          <p:cNvPicPr>
            <a:picLocks/>
          </p:cNvPicPr>
          <p:nvPr/>
        </p:nvPicPr>
        <p:blipFill rotWithShape="1">
          <a:blip r:embed="rId8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2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3D19232F-2463-4E5D-A76E-70C6730F9D6D}"/>
              </a:ext>
            </a:extLst>
          </p:cNvPr>
          <p:cNvSpPr txBox="1"/>
          <p:nvPr/>
        </p:nvSpPr>
        <p:spPr>
          <a:xfrm>
            <a:off x="771389" y="5876282"/>
            <a:ext cx="3677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cs typeface="Arial" panose="020B0604020202020204" pitchFamily="34" charset="0"/>
              </a:rPr>
              <a:t>[</a:t>
            </a:r>
            <a:r>
              <a:rPr lang="en-US" altLang="zh-CN" sz="1600" dirty="0" err="1"/>
              <a:t>Eigensatz</a:t>
            </a:r>
            <a:r>
              <a:rPr lang="en-US" altLang="zh-CN" sz="1600" dirty="0"/>
              <a:t> M, et al. Paneling architectural freeform surfaces. SIGGRAPH 2010</a:t>
            </a:r>
            <a:r>
              <a:rPr lang="en-US" altLang="zh-CN" sz="1600" dirty="0">
                <a:cs typeface="Arial" panose="020B0604020202020204" pitchFamily="34" charset="0"/>
              </a:rPr>
              <a:t>]</a:t>
            </a:r>
            <a:endParaRPr lang="zh-CN" altLang="en-US" sz="1600" dirty="0"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952" y="3553774"/>
            <a:ext cx="5496379" cy="227841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D19232F-2463-4E5D-A76E-70C6730F9D6D}"/>
              </a:ext>
            </a:extLst>
          </p:cNvPr>
          <p:cNvSpPr txBox="1"/>
          <p:nvPr/>
        </p:nvSpPr>
        <p:spPr>
          <a:xfrm>
            <a:off x="6411518" y="5877439"/>
            <a:ext cx="45072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cs typeface="Arial" panose="020B0604020202020204" pitchFamily="34" charset="0"/>
              </a:rPr>
              <a:t>[</a:t>
            </a:r>
            <a:r>
              <a:rPr lang="en-US" altLang="zh-CN" sz="1600" dirty="0">
                <a:solidFill>
                  <a:srgbClr val="222222"/>
                </a:solidFill>
                <a:cs typeface="Arial" panose="020B0604020202020204" pitchFamily="34" charset="0"/>
              </a:rPr>
              <a:t>Liu, et al. Modeling and fabrication with specified discrete equivalence classes. TOG 2021</a:t>
            </a:r>
            <a:r>
              <a:rPr lang="en-US" altLang="zh-CN" sz="1600" dirty="0">
                <a:cs typeface="Arial" panose="020B0604020202020204" pitchFamily="34" charset="0"/>
              </a:rPr>
              <a:t>]</a:t>
            </a:r>
            <a:endParaRPr lang="zh-CN" altLang="en-US" sz="1600" dirty="0">
              <a:cs typeface="Arial" panose="020B0604020202020204" pitchFamily="34" charset="0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9645A3C6-A02C-4D2C-A96C-A69B83DC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35" y="11289"/>
            <a:ext cx="11503212" cy="7179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latin typeface="+mn-lt"/>
                <a:cs typeface="Arial" panose="020B0604020202020204" pitchFamily="34" charset="0"/>
              </a:rPr>
              <a:t>Related Work — </a:t>
            </a:r>
            <a:r>
              <a:rPr lang="en-US" altLang="zh-CN" sz="3200" dirty="0">
                <a:latin typeface="+mn-lt"/>
                <a:cs typeface="Arial" panose="020B0604020202020204" pitchFamily="34" charset="0"/>
              </a:rPr>
              <a:t>Mosaic tiling &amp; assembled models</a:t>
            </a:r>
            <a:endParaRPr lang="zh-CN" altLang="en-US" sz="32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77930" y="3553774"/>
            <a:ext cx="4984638" cy="2322508"/>
            <a:chOff x="5268528" y="1387712"/>
            <a:chExt cx="4549329" cy="211968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0588" y="1387712"/>
              <a:ext cx="1956629" cy="211968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307217" y="1775377"/>
              <a:ext cx="1510640" cy="1646040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/>
            <a:srcRect b="10202"/>
            <a:stretch/>
          </p:blipFill>
          <p:spPr>
            <a:xfrm>
              <a:off x="5608726" y="1429507"/>
              <a:ext cx="675886" cy="192501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8528" y="1511979"/>
              <a:ext cx="408132" cy="396883"/>
            </a:xfrm>
            <a:prstGeom prst="rect">
              <a:avLst/>
            </a:prstGeom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6EFA96A6-FBA4-40D4-904E-1CC33167D1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6" t="6729"/>
          <a:stretch/>
        </p:blipFill>
        <p:spPr>
          <a:xfrm>
            <a:off x="295735" y="1234839"/>
            <a:ext cx="5976321" cy="133212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9606E48-12EC-4BC5-9230-392F4EE1E0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3251" y="800945"/>
            <a:ext cx="5354300" cy="2073668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3D19232F-2463-4E5D-A76E-70C6730F9D6D}"/>
              </a:ext>
            </a:extLst>
          </p:cNvPr>
          <p:cNvSpPr txBox="1"/>
          <p:nvPr/>
        </p:nvSpPr>
        <p:spPr>
          <a:xfrm>
            <a:off x="887564" y="2688790"/>
            <a:ext cx="3677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cs typeface="Arial" panose="020B0604020202020204" pitchFamily="34" charset="0"/>
              </a:rPr>
              <a:t>[</a:t>
            </a:r>
            <a:r>
              <a:rPr lang="en-US" altLang="zh-CN" sz="1600" dirty="0"/>
              <a:t>Hu, et al. Surface mosaic synthesis with irregular tiles. TVCG 2015</a:t>
            </a:r>
            <a:r>
              <a:rPr lang="en-US" altLang="zh-CN" sz="1600" dirty="0">
                <a:cs typeface="Arial" panose="020B0604020202020204" pitchFamily="34" charset="0"/>
              </a:rPr>
              <a:t>]</a:t>
            </a:r>
            <a:endParaRPr lang="zh-CN" altLang="en-US" sz="1600" dirty="0"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D19232F-2463-4E5D-A76E-70C6730F9D6D}"/>
              </a:ext>
            </a:extLst>
          </p:cNvPr>
          <p:cNvSpPr txBox="1"/>
          <p:nvPr/>
        </p:nvSpPr>
        <p:spPr>
          <a:xfrm>
            <a:off x="6901973" y="2935011"/>
            <a:ext cx="39242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cs typeface="Arial" panose="020B0604020202020204" pitchFamily="34" charset="0"/>
              </a:rPr>
              <a:t>[</a:t>
            </a:r>
            <a:r>
              <a:rPr lang="fr-FR" altLang="zh-CN" sz="1600" dirty="0"/>
              <a:t>Chen, et al. Fabricable tile decors. TOG 2017</a:t>
            </a:r>
            <a:r>
              <a:rPr lang="en-US" altLang="zh-CN" sz="1600" dirty="0">
                <a:cs typeface="Arial" panose="020B0604020202020204" pitchFamily="34" charset="0"/>
              </a:rPr>
              <a:t>]</a:t>
            </a:r>
            <a:endParaRPr lang="zh-CN" altLang="en-US" sz="1600" dirty="0">
              <a:cs typeface="Arial" panose="020B0604020202020204" pitchFamily="34" charset="0"/>
            </a:endParaRPr>
          </a:p>
        </p:txBody>
      </p:sp>
      <p:sp>
        <p:nvSpPr>
          <p:cNvPr id="41" name="对话气泡: 圆角矩形 14">
            <a:extLst>
              <a:ext uri="{FF2B5EF4-FFF2-40B4-BE49-F238E27FC236}">
                <a16:creationId xmlns:a16="http://schemas.microsoft.com/office/drawing/2014/main" id="{E2F490D3-E85F-F50E-F560-1452840146B2}"/>
              </a:ext>
            </a:extLst>
          </p:cNvPr>
          <p:cNvSpPr/>
          <p:nvPr/>
        </p:nvSpPr>
        <p:spPr>
          <a:xfrm>
            <a:off x="2483576" y="1965651"/>
            <a:ext cx="7794957" cy="1201349"/>
          </a:xfrm>
          <a:prstGeom prst="wedgeRoundRectCallout">
            <a:avLst>
              <a:gd name="adj1" fmla="val -49070"/>
              <a:gd name="adj2" fmla="val 23081"/>
              <a:gd name="adj3" fmla="val 16667"/>
            </a:avLst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Arial" panose="020B0604020202020204" pitchFamily="34" charset="0"/>
              </a:rPr>
              <a:t>Requires a</a:t>
            </a:r>
            <a:r>
              <a:rPr lang="en-US" altLang="zh-CN" sz="2400" dirty="0">
                <a:solidFill>
                  <a:schemeClr val="bg1"/>
                </a:solidFill>
                <a:cs typeface="Arial" panose="020B0604020202020204" pitchFamily="34" charset="0"/>
              </a:rPr>
              <a:t> large number of different small tiles, leading to a huge consumption of production and assembly.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1" name="日期占位符 1">
            <a:extLst>
              <a:ext uri="{FF2B5EF4-FFF2-40B4-BE49-F238E27FC236}">
                <a16:creationId xmlns:a16="http://schemas.microsoft.com/office/drawing/2014/main" id="{632F3AE1-BA25-C34B-D03E-289C4D6AC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03" y="6489520"/>
            <a:ext cx="857438" cy="365125"/>
          </a:xfrm>
        </p:spPr>
        <p:txBody>
          <a:bodyPr/>
          <a:lstStyle/>
          <a:p>
            <a:fld id="{C28A3039-3B38-4BDC-9957-1D8BA2D73B61}" type="datetime1">
              <a:rPr lang="en-US" altLang="zh-CN" smtClean="0"/>
              <a:t>7/6/2022</a:t>
            </a:fld>
            <a:endParaRPr lang="zh-CN" altLang="en-US" dirty="0"/>
          </a:p>
        </p:txBody>
      </p:sp>
      <p:sp>
        <p:nvSpPr>
          <p:cNvPr id="22" name="页脚占位符 2">
            <a:extLst>
              <a:ext uri="{FF2B5EF4-FFF2-40B4-BE49-F238E27FC236}">
                <a16:creationId xmlns:a16="http://schemas.microsoft.com/office/drawing/2014/main" id="{13532DDA-1EC3-50C5-98C1-BBEADEBCA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742" y="6489518"/>
            <a:ext cx="3741198" cy="365125"/>
          </a:xfrm>
        </p:spPr>
        <p:txBody>
          <a:bodyPr/>
          <a:lstStyle/>
          <a:p>
            <a:r>
              <a:rPr lang="en-US" altLang="zh-CN" dirty="0"/>
              <a:t>Symposium on Geometry Processing 2022</a:t>
            </a:r>
            <a:endParaRPr lang="zh-CN" altLang="en-US" dirty="0"/>
          </a:p>
        </p:txBody>
      </p:sp>
      <p:sp>
        <p:nvSpPr>
          <p:cNvPr id="23" name="灯片编号占位符 4">
            <a:extLst>
              <a:ext uri="{FF2B5EF4-FFF2-40B4-BE49-F238E27FC236}">
                <a16:creationId xmlns:a16="http://schemas.microsoft.com/office/drawing/2014/main" id="{9C01F1D8-BC86-606F-71FD-380EF0E8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079" y="6489519"/>
            <a:ext cx="389878" cy="365125"/>
          </a:xfrm>
        </p:spPr>
        <p:txBody>
          <a:bodyPr/>
          <a:lstStyle/>
          <a:p>
            <a:fld id="{C8D34167-974F-40AC-BFA4-923EA5625309}" type="slidenum">
              <a:rPr lang="zh-CN" altLang="en-US" smtClean="0"/>
              <a:t>9</a:t>
            </a:fld>
            <a:endParaRPr lang="zh-CN" altLang="en-US" dirty="0"/>
          </a:p>
        </p:txBody>
      </p:sp>
      <p:pic>
        <p:nvPicPr>
          <p:cNvPr id="24" name="图片 23"/>
          <p:cNvPicPr>
            <a:picLocks/>
          </p:cNvPicPr>
          <p:nvPr/>
        </p:nvPicPr>
        <p:blipFill rotWithShape="1">
          <a:blip r:embed="rId10"/>
          <a:srcRect l="52344" t="15335" b="-2"/>
          <a:stretch/>
        </p:blipFill>
        <p:spPr>
          <a:xfrm flipV="1">
            <a:off x="-12700" y="675344"/>
            <a:ext cx="1220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7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38" grpId="0"/>
      <p:bldP spid="39" grpId="0"/>
      <p:bldP spid="4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5640</TotalTime>
  <Words>4917</Words>
  <Application>Microsoft Office PowerPoint</Application>
  <PresentationFormat>宽屏</PresentationFormat>
  <Paragraphs>761</Paragraphs>
  <Slides>39</Slides>
  <Notes>38</Notes>
  <HiddenSlides>0</HiddenSlides>
  <MMClips>1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7" baseType="lpstr">
      <vt:lpstr>PingFang SC</vt:lpstr>
      <vt:lpstr>Arial</vt:lpstr>
      <vt:lpstr>Calibri</vt:lpstr>
      <vt:lpstr>Calibri Light</vt:lpstr>
      <vt:lpstr>Cambria Math</vt:lpstr>
      <vt:lpstr>Wingdings</vt:lpstr>
      <vt:lpstr>Office 主题</vt:lpstr>
      <vt:lpstr>Image</vt:lpstr>
      <vt:lpstr>PowerPoint 演示文稿</vt:lpstr>
      <vt:lpstr>PowerPoint 演示文稿</vt:lpstr>
      <vt:lpstr>Inspirations — Large-scale customized art</vt:lpstr>
      <vt:lpstr>Our goal</vt:lpstr>
      <vt:lpstr>Multi-scale Wang tiles</vt:lpstr>
      <vt:lpstr>Problem description</vt:lpstr>
      <vt:lpstr>Related Work — Wang tiles for image &amp; texture synthesizing </vt:lpstr>
      <vt:lpstr>PowerPoint 演示文稿</vt:lpstr>
      <vt:lpstr>Related Work — Mosaic tiling &amp; assembled models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帐户</dc:creator>
  <cp:lastModifiedBy>Liu Xiaokang</cp:lastModifiedBy>
  <cp:revision>240</cp:revision>
  <dcterms:created xsi:type="dcterms:W3CDTF">2022-06-30T01:33:48Z</dcterms:created>
  <dcterms:modified xsi:type="dcterms:W3CDTF">2022-07-06T14:58:34Z</dcterms:modified>
</cp:coreProperties>
</file>